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5138738"/>
  <p:notesSz cx="6858000" cy="9144000"/>
  <p:custDataLst>
    <p:tags r:id="rId1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C Historians" initials="" lastIdx="4" clrIdx="0"/>
  <p:cmAuthor id="1" name="Jenifer Van Vleck"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132" y="210"/>
      </p:cViewPr>
      <p:guideLst>
        <p:guide orient="horz" pos="161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1: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7: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8: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1" y="4762851"/>
            <a:ext cx="2057400" cy="273590"/>
          </a:xfrm>
          <a:prstGeom prst="rect">
            <a:avLst/>
          </a:prstGeom>
          <a:noFill/>
          <a:ln>
            <a:noFill/>
          </a:ln>
        </p:spPr>
        <p:txBody>
          <a:bodyPr spcFirstLastPara="1" wrap="square" lIns="81600" tIns="40800" rIns="81600" bIns="408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028952" y="4762851"/>
            <a:ext cx="3086100" cy="273590"/>
          </a:xfrm>
          <a:prstGeom prst="rect">
            <a:avLst/>
          </a:prstGeom>
          <a:noFill/>
          <a:ln>
            <a:noFill/>
          </a:ln>
        </p:spPr>
        <p:txBody>
          <a:bodyPr spcFirstLastPara="1" wrap="square" lIns="81600" tIns="40800" rIns="81600" bIns="40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457951" y="4762851"/>
            <a:ext cx="2057400" cy="273590"/>
          </a:xfrm>
          <a:prstGeom prst="rect">
            <a:avLst/>
          </a:prstGeom>
          <a:noFill/>
          <a:ln>
            <a:noFill/>
          </a:ln>
        </p:spPr>
        <p:txBody>
          <a:bodyPr spcFirstLastPara="1" wrap="square" lIns="81600" tIns="40800" rIns="81600" bIns="408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2" y="273591"/>
            <a:ext cx="7886700" cy="993252"/>
          </a:xfrm>
          <a:prstGeom prst="rect">
            <a:avLst/>
          </a:prstGeom>
          <a:noFill/>
          <a:ln>
            <a:noFill/>
          </a:ln>
        </p:spPr>
        <p:txBody>
          <a:bodyPr spcFirstLastPara="1" wrap="square" lIns="81600" tIns="40800" rIns="81600" bIns="408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941761" y="-945157"/>
            <a:ext cx="3260482" cy="7886700"/>
          </a:xfrm>
          <a:prstGeom prst="rect">
            <a:avLst/>
          </a:prstGeom>
          <a:noFill/>
          <a:ln>
            <a:noFill/>
          </a:ln>
        </p:spPr>
        <p:txBody>
          <a:bodyPr spcFirstLastPara="1" wrap="square" lIns="81600" tIns="40800" rIns="81600" bIns="40800" anchor="t" anchorCtr="0">
            <a:noAutofit/>
          </a:bodyPr>
          <a:lstStyle>
            <a:lvl1pPr marL="457200" lvl="0" indent="-342900" algn="l">
              <a:lnSpc>
                <a:spcPct val="90000"/>
              </a:lnSpc>
              <a:spcBef>
                <a:spcPts val="893"/>
              </a:spcBef>
              <a:spcAft>
                <a:spcPts val="0"/>
              </a:spcAft>
              <a:buClr>
                <a:schemeClr val="dk1"/>
              </a:buClr>
              <a:buSzPts val="1800"/>
              <a:buChar char="•"/>
              <a:defRPr/>
            </a:lvl1pPr>
            <a:lvl2pPr marL="914400" lvl="1" indent="-342900" algn="l">
              <a:lnSpc>
                <a:spcPct val="90000"/>
              </a:lnSpc>
              <a:spcBef>
                <a:spcPts val="446"/>
              </a:spcBef>
              <a:spcAft>
                <a:spcPts val="0"/>
              </a:spcAft>
              <a:buClr>
                <a:schemeClr val="dk1"/>
              </a:buClr>
              <a:buSzPts val="1800"/>
              <a:buChar char="•"/>
              <a:defRPr/>
            </a:lvl2pPr>
            <a:lvl3pPr marL="1371600" lvl="2" indent="-342900" algn="l">
              <a:lnSpc>
                <a:spcPct val="90000"/>
              </a:lnSpc>
              <a:spcBef>
                <a:spcPts val="446"/>
              </a:spcBef>
              <a:spcAft>
                <a:spcPts val="0"/>
              </a:spcAft>
              <a:buClr>
                <a:schemeClr val="dk1"/>
              </a:buClr>
              <a:buSzPts val="1800"/>
              <a:buChar char="•"/>
              <a:defRPr/>
            </a:lvl3pPr>
            <a:lvl4pPr marL="1828800" lvl="3" indent="-342900" algn="l">
              <a:lnSpc>
                <a:spcPct val="90000"/>
              </a:lnSpc>
              <a:spcBef>
                <a:spcPts val="446"/>
              </a:spcBef>
              <a:spcAft>
                <a:spcPts val="0"/>
              </a:spcAft>
              <a:buClr>
                <a:schemeClr val="dk1"/>
              </a:buClr>
              <a:buSzPts val="1800"/>
              <a:buChar char="•"/>
              <a:defRPr/>
            </a:lvl4pPr>
            <a:lvl5pPr marL="2286000" lvl="4" indent="-342900" algn="l">
              <a:lnSpc>
                <a:spcPct val="90000"/>
              </a:lnSpc>
              <a:spcBef>
                <a:spcPts val="446"/>
              </a:spcBef>
              <a:spcAft>
                <a:spcPts val="0"/>
              </a:spcAft>
              <a:buClr>
                <a:schemeClr val="dk1"/>
              </a:buClr>
              <a:buSzPts val="1800"/>
              <a:buChar char="•"/>
              <a:defRPr/>
            </a:lvl5pPr>
            <a:lvl6pPr marL="2743200" lvl="5" indent="-342900" algn="l">
              <a:lnSpc>
                <a:spcPct val="90000"/>
              </a:lnSpc>
              <a:spcBef>
                <a:spcPts val="446"/>
              </a:spcBef>
              <a:spcAft>
                <a:spcPts val="0"/>
              </a:spcAft>
              <a:buClr>
                <a:schemeClr val="dk1"/>
              </a:buClr>
              <a:buSzPts val="1800"/>
              <a:buChar char="•"/>
              <a:defRPr/>
            </a:lvl6pPr>
            <a:lvl7pPr marL="3200400" lvl="6" indent="-342900" algn="l">
              <a:lnSpc>
                <a:spcPct val="90000"/>
              </a:lnSpc>
              <a:spcBef>
                <a:spcPts val="446"/>
              </a:spcBef>
              <a:spcAft>
                <a:spcPts val="0"/>
              </a:spcAft>
              <a:buClr>
                <a:schemeClr val="dk1"/>
              </a:buClr>
              <a:buSzPts val="1800"/>
              <a:buChar char="•"/>
              <a:defRPr/>
            </a:lvl7pPr>
            <a:lvl8pPr marL="3657600" lvl="7" indent="-342900" algn="l">
              <a:lnSpc>
                <a:spcPct val="90000"/>
              </a:lnSpc>
              <a:spcBef>
                <a:spcPts val="446"/>
              </a:spcBef>
              <a:spcAft>
                <a:spcPts val="0"/>
              </a:spcAft>
              <a:buClr>
                <a:schemeClr val="dk1"/>
              </a:buClr>
              <a:buSzPts val="1800"/>
              <a:buChar char="•"/>
              <a:defRPr/>
            </a:lvl8pPr>
            <a:lvl9pPr marL="4114800" lvl="8" indent="-342900" algn="l">
              <a:lnSpc>
                <a:spcPct val="90000"/>
              </a:lnSpc>
              <a:spcBef>
                <a:spcPts val="446"/>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1" y="4762851"/>
            <a:ext cx="2057400" cy="273590"/>
          </a:xfrm>
          <a:prstGeom prst="rect">
            <a:avLst/>
          </a:prstGeom>
          <a:noFill/>
          <a:ln>
            <a:noFill/>
          </a:ln>
        </p:spPr>
        <p:txBody>
          <a:bodyPr spcFirstLastPara="1" wrap="square" lIns="81600" tIns="40800" rIns="81600" bIns="408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2" y="4762851"/>
            <a:ext cx="3086100" cy="273590"/>
          </a:xfrm>
          <a:prstGeom prst="rect">
            <a:avLst/>
          </a:prstGeom>
          <a:noFill/>
          <a:ln>
            <a:noFill/>
          </a:ln>
        </p:spPr>
        <p:txBody>
          <a:bodyPr spcFirstLastPara="1" wrap="square" lIns="81600" tIns="40800" rIns="81600" bIns="40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1" y="4762851"/>
            <a:ext cx="2057400" cy="273590"/>
          </a:xfrm>
          <a:prstGeom prst="rect">
            <a:avLst/>
          </a:prstGeom>
          <a:noFill/>
          <a:ln>
            <a:noFill/>
          </a:ln>
        </p:spPr>
        <p:txBody>
          <a:bodyPr spcFirstLastPara="1" wrap="square" lIns="81600" tIns="40800" rIns="81600" bIns="408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352093" y="1465175"/>
            <a:ext cx="4354843" cy="1971675"/>
          </a:xfrm>
          <a:prstGeom prst="rect">
            <a:avLst/>
          </a:prstGeom>
          <a:noFill/>
          <a:ln>
            <a:noFill/>
          </a:ln>
        </p:spPr>
        <p:txBody>
          <a:bodyPr spcFirstLastPara="1" wrap="square" lIns="81600" tIns="40800" rIns="81600" bIns="408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351593" y="-449350"/>
            <a:ext cx="4354843" cy="5800725"/>
          </a:xfrm>
          <a:prstGeom prst="rect">
            <a:avLst/>
          </a:prstGeom>
          <a:noFill/>
          <a:ln>
            <a:noFill/>
          </a:ln>
        </p:spPr>
        <p:txBody>
          <a:bodyPr spcFirstLastPara="1" wrap="square" lIns="81600" tIns="40800" rIns="81600" bIns="40800" anchor="t" anchorCtr="0">
            <a:noAutofit/>
          </a:bodyPr>
          <a:lstStyle>
            <a:lvl1pPr marL="457200" lvl="0" indent="-342900" algn="l">
              <a:lnSpc>
                <a:spcPct val="90000"/>
              </a:lnSpc>
              <a:spcBef>
                <a:spcPts val="893"/>
              </a:spcBef>
              <a:spcAft>
                <a:spcPts val="0"/>
              </a:spcAft>
              <a:buClr>
                <a:schemeClr val="dk1"/>
              </a:buClr>
              <a:buSzPts val="1800"/>
              <a:buChar char="•"/>
              <a:defRPr/>
            </a:lvl1pPr>
            <a:lvl2pPr marL="914400" lvl="1" indent="-342900" algn="l">
              <a:lnSpc>
                <a:spcPct val="90000"/>
              </a:lnSpc>
              <a:spcBef>
                <a:spcPts val="446"/>
              </a:spcBef>
              <a:spcAft>
                <a:spcPts val="0"/>
              </a:spcAft>
              <a:buClr>
                <a:schemeClr val="dk1"/>
              </a:buClr>
              <a:buSzPts val="1800"/>
              <a:buChar char="•"/>
              <a:defRPr/>
            </a:lvl2pPr>
            <a:lvl3pPr marL="1371600" lvl="2" indent="-342900" algn="l">
              <a:lnSpc>
                <a:spcPct val="90000"/>
              </a:lnSpc>
              <a:spcBef>
                <a:spcPts val="446"/>
              </a:spcBef>
              <a:spcAft>
                <a:spcPts val="0"/>
              </a:spcAft>
              <a:buClr>
                <a:schemeClr val="dk1"/>
              </a:buClr>
              <a:buSzPts val="1800"/>
              <a:buChar char="•"/>
              <a:defRPr/>
            </a:lvl3pPr>
            <a:lvl4pPr marL="1828800" lvl="3" indent="-342900" algn="l">
              <a:lnSpc>
                <a:spcPct val="90000"/>
              </a:lnSpc>
              <a:spcBef>
                <a:spcPts val="446"/>
              </a:spcBef>
              <a:spcAft>
                <a:spcPts val="0"/>
              </a:spcAft>
              <a:buClr>
                <a:schemeClr val="dk1"/>
              </a:buClr>
              <a:buSzPts val="1800"/>
              <a:buChar char="•"/>
              <a:defRPr/>
            </a:lvl4pPr>
            <a:lvl5pPr marL="2286000" lvl="4" indent="-342900" algn="l">
              <a:lnSpc>
                <a:spcPct val="90000"/>
              </a:lnSpc>
              <a:spcBef>
                <a:spcPts val="446"/>
              </a:spcBef>
              <a:spcAft>
                <a:spcPts val="0"/>
              </a:spcAft>
              <a:buClr>
                <a:schemeClr val="dk1"/>
              </a:buClr>
              <a:buSzPts val="1800"/>
              <a:buChar char="•"/>
              <a:defRPr/>
            </a:lvl5pPr>
            <a:lvl6pPr marL="2743200" lvl="5" indent="-342900" algn="l">
              <a:lnSpc>
                <a:spcPct val="90000"/>
              </a:lnSpc>
              <a:spcBef>
                <a:spcPts val="446"/>
              </a:spcBef>
              <a:spcAft>
                <a:spcPts val="0"/>
              </a:spcAft>
              <a:buClr>
                <a:schemeClr val="dk1"/>
              </a:buClr>
              <a:buSzPts val="1800"/>
              <a:buChar char="•"/>
              <a:defRPr/>
            </a:lvl6pPr>
            <a:lvl7pPr marL="3200400" lvl="6" indent="-342900" algn="l">
              <a:lnSpc>
                <a:spcPct val="90000"/>
              </a:lnSpc>
              <a:spcBef>
                <a:spcPts val="446"/>
              </a:spcBef>
              <a:spcAft>
                <a:spcPts val="0"/>
              </a:spcAft>
              <a:buClr>
                <a:schemeClr val="dk1"/>
              </a:buClr>
              <a:buSzPts val="1800"/>
              <a:buChar char="•"/>
              <a:defRPr/>
            </a:lvl7pPr>
            <a:lvl8pPr marL="3657600" lvl="7" indent="-342900" algn="l">
              <a:lnSpc>
                <a:spcPct val="90000"/>
              </a:lnSpc>
              <a:spcBef>
                <a:spcPts val="446"/>
              </a:spcBef>
              <a:spcAft>
                <a:spcPts val="0"/>
              </a:spcAft>
              <a:buClr>
                <a:schemeClr val="dk1"/>
              </a:buClr>
              <a:buSzPts val="1800"/>
              <a:buChar char="•"/>
              <a:defRPr/>
            </a:lvl8pPr>
            <a:lvl9pPr marL="4114800" lvl="8" indent="-342900" algn="l">
              <a:lnSpc>
                <a:spcPct val="90000"/>
              </a:lnSpc>
              <a:spcBef>
                <a:spcPts val="446"/>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1" y="4762851"/>
            <a:ext cx="2057400" cy="273590"/>
          </a:xfrm>
          <a:prstGeom prst="rect">
            <a:avLst/>
          </a:prstGeom>
          <a:noFill/>
          <a:ln>
            <a:noFill/>
          </a:ln>
        </p:spPr>
        <p:txBody>
          <a:bodyPr spcFirstLastPara="1" wrap="square" lIns="81600" tIns="40800" rIns="81600" bIns="408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2" y="4762851"/>
            <a:ext cx="3086100" cy="273590"/>
          </a:xfrm>
          <a:prstGeom prst="rect">
            <a:avLst/>
          </a:prstGeom>
          <a:noFill/>
          <a:ln>
            <a:noFill/>
          </a:ln>
        </p:spPr>
        <p:txBody>
          <a:bodyPr spcFirstLastPara="1" wrap="square" lIns="81600" tIns="40800" rIns="81600" bIns="40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1" y="4762851"/>
            <a:ext cx="2057400" cy="273590"/>
          </a:xfrm>
          <a:prstGeom prst="rect">
            <a:avLst/>
          </a:prstGeom>
          <a:noFill/>
          <a:ln>
            <a:noFill/>
          </a:ln>
        </p:spPr>
        <p:txBody>
          <a:bodyPr spcFirstLastPara="1" wrap="square" lIns="81600" tIns="40800" rIns="81600" bIns="408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143000" y="840994"/>
            <a:ext cx="6858000" cy="1789042"/>
          </a:xfrm>
          <a:prstGeom prst="rect">
            <a:avLst/>
          </a:prstGeom>
          <a:noFill/>
          <a:ln>
            <a:noFill/>
          </a:ln>
        </p:spPr>
        <p:txBody>
          <a:bodyPr spcFirstLastPara="1" wrap="square" lIns="81600" tIns="40800" rIns="81600" bIns="40800" anchor="b" anchorCtr="0">
            <a:noAutofit/>
          </a:bodyPr>
          <a:lstStyle>
            <a:lvl1pPr lvl="0" algn="ctr">
              <a:lnSpc>
                <a:spcPct val="90000"/>
              </a:lnSpc>
              <a:spcBef>
                <a:spcPts val="0"/>
              </a:spcBef>
              <a:spcAft>
                <a:spcPts val="0"/>
              </a:spcAft>
              <a:buClr>
                <a:schemeClr val="dk1"/>
              </a:buClr>
              <a:buSzPts val="5300"/>
              <a:buFont typeface="Arial"/>
              <a:buNone/>
              <a:defRPr sz="5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143000" y="2699027"/>
            <a:ext cx="6858000" cy="1240672"/>
          </a:xfrm>
          <a:prstGeom prst="rect">
            <a:avLst/>
          </a:prstGeom>
          <a:noFill/>
          <a:ln>
            <a:noFill/>
          </a:ln>
        </p:spPr>
        <p:txBody>
          <a:bodyPr spcFirstLastPara="1" wrap="square" lIns="81600" tIns="40800" rIns="81600" bIns="40800" anchor="t" anchorCtr="0">
            <a:noAutofit/>
          </a:bodyPr>
          <a:lstStyle>
            <a:lvl1pPr lvl="0" algn="ctr">
              <a:lnSpc>
                <a:spcPct val="90000"/>
              </a:lnSpc>
              <a:spcBef>
                <a:spcPts val="893"/>
              </a:spcBef>
              <a:spcAft>
                <a:spcPts val="0"/>
              </a:spcAft>
              <a:buClr>
                <a:schemeClr val="dk1"/>
              </a:buClr>
              <a:buSzPts val="2100"/>
              <a:buNone/>
              <a:defRPr sz="2100"/>
            </a:lvl1pPr>
            <a:lvl2pPr lvl="1" algn="ctr">
              <a:lnSpc>
                <a:spcPct val="90000"/>
              </a:lnSpc>
              <a:spcBef>
                <a:spcPts val="446"/>
              </a:spcBef>
              <a:spcAft>
                <a:spcPts val="0"/>
              </a:spcAft>
              <a:buClr>
                <a:schemeClr val="dk1"/>
              </a:buClr>
              <a:buSzPts val="1800"/>
              <a:buNone/>
              <a:defRPr sz="1800"/>
            </a:lvl2pPr>
            <a:lvl3pPr lvl="2" algn="ctr">
              <a:lnSpc>
                <a:spcPct val="90000"/>
              </a:lnSpc>
              <a:spcBef>
                <a:spcPts val="446"/>
              </a:spcBef>
              <a:spcAft>
                <a:spcPts val="0"/>
              </a:spcAft>
              <a:buClr>
                <a:schemeClr val="dk1"/>
              </a:buClr>
              <a:buSzPts val="1600"/>
              <a:buNone/>
              <a:defRPr sz="1600"/>
            </a:lvl3pPr>
            <a:lvl4pPr lvl="3" algn="ctr">
              <a:lnSpc>
                <a:spcPct val="90000"/>
              </a:lnSpc>
              <a:spcBef>
                <a:spcPts val="446"/>
              </a:spcBef>
              <a:spcAft>
                <a:spcPts val="0"/>
              </a:spcAft>
              <a:buClr>
                <a:schemeClr val="dk1"/>
              </a:buClr>
              <a:buSzPts val="1400"/>
              <a:buNone/>
              <a:defRPr sz="1400"/>
            </a:lvl4pPr>
            <a:lvl5pPr lvl="4" algn="ctr">
              <a:lnSpc>
                <a:spcPct val="90000"/>
              </a:lnSpc>
              <a:spcBef>
                <a:spcPts val="446"/>
              </a:spcBef>
              <a:spcAft>
                <a:spcPts val="0"/>
              </a:spcAft>
              <a:buClr>
                <a:schemeClr val="dk1"/>
              </a:buClr>
              <a:buSzPts val="1400"/>
              <a:buNone/>
              <a:defRPr sz="1400"/>
            </a:lvl5pPr>
            <a:lvl6pPr lvl="5" algn="ctr">
              <a:lnSpc>
                <a:spcPct val="90000"/>
              </a:lnSpc>
              <a:spcBef>
                <a:spcPts val="446"/>
              </a:spcBef>
              <a:spcAft>
                <a:spcPts val="0"/>
              </a:spcAft>
              <a:buClr>
                <a:schemeClr val="dk1"/>
              </a:buClr>
              <a:buSzPts val="1400"/>
              <a:buNone/>
              <a:defRPr sz="1400"/>
            </a:lvl6pPr>
            <a:lvl7pPr lvl="6" algn="ctr">
              <a:lnSpc>
                <a:spcPct val="90000"/>
              </a:lnSpc>
              <a:spcBef>
                <a:spcPts val="446"/>
              </a:spcBef>
              <a:spcAft>
                <a:spcPts val="0"/>
              </a:spcAft>
              <a:buClr>
                <a:schemeClr val="dk1"/>
              </a:buClr>
              <a:buSzPts val="1400"/>
              <a:buNone/>
              <a:defRPr sz="1400"/>
            </a:lvl7pPr>
            <a:lvl8pPr lvl="7" algn="ctr">
              <a:lnSpc>
                <a:spcPct val="90000"/>
              </a:lnSpc>
              <a:spcBef>
                <a:spcPts val="446"/>
              </a:spcBef>
              <a:spcAft>
                <a:spcPts val="0"/>
              </a:spcAft>
              <a:buClr>
                <a:schemeClr val="dk1"/>
              </a:buClr>
              <a:buSzPts val="1400"/>
              <a:buNone/>
              <a:defRPr sz="1400"/>
            </a:lvl8pPr>
            <a:lvl9pPr lvl="8" algn="ctr">
              <a:lnSpc>
                <a:spcPct val="90000"/>
              </a:lnSpc>
              <a:spcBef>
                <a:spcPts val="446"/>
              </a:spcBef>
              <a:spcAft>
                <a:spcPts val="0"/>
              </a:spcAft>
              <a:buClr>
                <a:schemeClr val="dk1"/>
              </a:buClr>
              <a:buSzPts val="1400"/>
              <a:buNone/>
              <a:defRPr sz="1400"/>
            </a:lvl9pPr>
          </a:lstStyle>
          <a:p>
            <a:endParaRPr/>
          </a:p>
        </p:txBody>
      </p:sp>
      <p:sp>
        <p:nvSpPr>
          <p:cNvPr id="22" name="Google Shape;22;p3"/>
          <p:cNvSpPr txBox="1">
            <a:spLocks noGrp="1"/>
          </p:cNvSpPr>
          <p:nvPr>
            <p:ph type="dt" idx="10"/>
          </p:nvPr>
        </p:nvSpPr>
        <p:spPr>
          <a:xfrm>
            <a:off x="628651" y="4762851"/>
            <a:ext cx="2057400" cy="273590"/>
          </a:xfrm>
          <a:prstGeom prst="rect">
            <a:avLst/>
          </a:prstGeom>
          <a:noFill/>
          <a:ln>
            <a:noFill/>
          </a:ln>
        </p:spPr>
        <p:txBody>
          <a:bodyPr spcFirstLastPara="1" wrap="square" lIns="81600" tIns="40800" rIns="81600" bIns="408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028952" y="4762851"/>
            <a:ext cx="3086100" cy="273590"/>
          </a:xfrm>
          <a:prstGeom prst="rect">
            <a:avLst/>
          </a:prstGeom>
          <a:noFill/>
          <a:ln>
            <a:noFill/>
          </a:ln>
        </p:spPr>
        <p:txBody>
          <a:bodyPr spcFirstLastPara="1" wrap="square" lIns="81600" tIns="40800" rIns="81600" bIns="40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1" y="4762851"/>
            <a:ext cx="2057400" cy="273590"/>
          </a:xfrm>
          <a:prstGeom prst="rect">
            <a:avLst/>
          </a:prstGeom>
          <a:noFill/>
          <a:ln>
            <a:noFill/>
          </a:ln>
        </p:spPr>
        <p:txBody>
          <a:bodyPr spcFirstLastPara="1" wrap="square" lIns="81600" tIns="40800" rIns="81600" bIns="408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2" y="273591"/>
            <a:ext cx="7886700" cy="993252"/>
          </a:xfrm>
          <a:prstGeom prst="rect">
            <a:avLst/>
          </a:prstGeom>
          <a:noFill/>
          <a:ln>
            <a:noFill/>
          </a:ln>
        </p:spPr>
        <p:txBody>
          <a:bodyPr spcFirstLastPara="1" wrap="square" lIns="81600" tIns="40800" rIns="81600" bIns="408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628652" y="1367952"/>
            <a:ext cx="7886700" cy="3260482"/>
          </a:xfrm>
          <a:prstGeom prst="rect">
            <a:avLst/>
          </a:prstGeom>
          <a:noFill/>
          <a:ln>
            <a:noFill/>
          </a:ln>
        </p:spPr>
        <p:txBody>
          <a:bodyPr spcFirstLastPara="1" wrap="square" lIns="81600" tIns="40800" rIns="81600" bIns="40800" anchor="t" anchorCtr="0">
            <a:noAutofit/>
          </a:bodyPr>
          <a:lstStyle>
            <a:lvl1pPr marL="457200" lvl="0" indent="-342900" algn="l">
              <a:lnSpc>
                <a:spcPct val="90000"/>
              </a:lnSpc>
              <a:spcBef>
                <a:spcPts val="893"/>
              </a:spcBef>
              <a:spcAft>
                <a:spcPts val="0"/>
              </a:spcAft>
              <a:buClr>
                <a:schemeClr val="dk1"/>
              </a:buClr>
              <a:buSzPts val="1800"/>
              <a:buChar char="•"/>
              <a:defRPr/>
            </a:lvl1pPr>
            <a:lvl2pPr marL="914400" lvl="1" indent="-342900" algn="l">
              <a:lnSpc>
                <a:spcPct val="90000"/>
              </a:lnSpc>
              <a:spcBef>
                <a:spcPts val="446"/>
              </a:spcBef>
              <a:spcAft>
                <a:spcPts val="0"/>
              </a:spcAft>
              <a:buClr>
                <a:schemeClr val="dk1"/>
              </a:buClr>
              <a:buSzPts val="1800"/>
              <a:buChar char="•"/>
              <a:defRPr/>
            </a:lvl2pPr>
            <a:lvl3pPr marL="1371600" lvl="2" indent="-342900" algn="l">
              <a:lnSpc>
                <a:spcPct val="90000"/>
              </a:lnSpc>
              <a:spcBef>
                <a:spcPts val="446"/>
              </a:spcBef>
              <a:spcAft>
                <a:spcPts val="0"/>
              </a:spcAft>
              <a:buClr>
                <a:schemeClr val="dk1"/>
              </a:buClr>
              <a:buSzPts val="1800"/>
              <a:buChar char="•"/>
              <a:defRPr/>
            </a:lvl3pPr>
            <a:lvl4pPr marL="1828800" lvl="3" indent="-342900" algn="l">
              <a:lnSpc>
                <a:spcPct val="90000"/>
              </a:lnSpc>
              <a:spcBef>
                <a:spcPts val="446"/>
              </a:spcBef>
              <a:spcAft>
                <a:spcPts val="0"/>
              </a:spcAft>
              <a:buClr>
                <a:schemeClr val="dk1"/>
              </a:buClr>
              <a:buSzPts val="1800"/>
              <a:buChar char="•"/>
              <a:defRPr/>
            </a:lvl4pPr>
            <a:lvl5pPr marL="2286000" lvl="4" indent="-342900" algn="l">
              <a:lnSpc>
                <a:spcPct val="90000"/>
              </a:lnSpc>
              <a:spcBef>
                <a:spcPts val="446"/>
              </a:spcBef>
              <a:spcAft>
                <a:spcPts val="0"/>
              </a:spcAft>
              <a:buClr>
                <a:schemeClr val="dk1"/>
              </a:buClr>
              <a:buSzPts val="1800"/>
              <a:buChar char="•"/>
              <a:defRPr/>
            </a:lvl5pPr>
            <a:lvl6pPr marL="2743200" lvl="5" indent="-342900" algn="l">
              <a:lnSpc>
                <a:spcPct val="90000"/>
              </a:lnSpc>
              <a:spcBef>
                <a:spcPts val="446"/>
              </a:spcBef>
              <a:spcAft>
                <a:spcPts val="0"/>
              </a:spcAft>
              <a:buClr>
                <a:schemeClr val="dk1"/>
              </a:buClr>
              <a:buSzPts val="1800"/>
              <a:buChar char="•"/>
              <a:defRPr/>
            </a:lvl6pPr>
            <a:lvl7pPr marL="3200400" lvl="6" indent="-342900" algn="l">
              <a:lnSpc>
                <a:spcPct val="90000"/>
              </a:lnSpc>
              <a:spcBef>
                <a:spcPts val="446"/>
              </a:spcBef>
              <a:spcAft>
                <a:spcPts val="0"/>
              </a:spcAft>
              <a:buClr>
                <a:schemeClr val="dk1"/>
              </a:buClr>
              <a:buSzPts val="1800"/>
              <a:buChar char="•"/>
              <a:defRPr/>
            </a:lvl7pPr>
            <a:lvl8pPr marL="3657600" lvl="7" indent="-342900" algn="l">
              <a:lnSpc>
                <a:spcPct val="90000"/>
              </a:lnSpc>
              <a:spcBef>
                <a:spcPts val="446"/>
              </a:spcBef>
              <a:spcAft>
                <a:spcPts val="0"/>
              </a:spcAft>
              <a:buClr>
                <a:schemeClr val="dk1"/>
              </a:buClr>
              <a:buSzPts val="1800"/>
              <a:buChar char="•"/>
              <a:defRPr/>
            </a:lvl8pPr>
            <a:lvl9pPr marL="4114800" lvl="8" indent="-342900" algn="l">
              <a:lnSpc>
                <a:spcPct val="90000"/>
              </a:lnSpc>
              <a:spcBef>
                <a:spcPts val="446"/>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628651" y="4762851"/>
            <a:ext cx="2057400" cy="273590"/>
          </a:xfrm>
          <a:prstGeom prst="rect">
            <a:avLst/>
          </a:prstGeom>
          <a:noFill/>
          <a:ln>
            <a:noFill/>
          </a:ln>
        </p:spPr>
        <p:txBody>
          <a:bodyPr spcFirstLastPara="1" wrap="square" lIns="81600" tIns="40800" rIns="81600" bIns="408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028952" y="4762851"/>
            <a:ext cx="3086100" cy="273590"/>
          </a:xfrm>
          <a:prstGeom prst="rect">
            <a:avLst/>
          </a:prstGeom>
          <a:noFill/>
          <a:ln>
            <a:noFill/>
          </a:ln>
        </p:spPr>
        <p:txBody>
          <a:bodyPr spcFirstLastPara="1" wrap="square" lIns="81600" tIns="40800" rIns="81600" bIns="40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457951" y="4762851"/>
            <a:ext cx="2057400" cy="273590"/>
          </a:xfrm>
          <a:prstGeom prst="rect">
            <a:avLst/>
          </a:prstGeom>
          <a:noFill/>
          <a:ln>
            <a:noFill/>
          </a:ln>
        </p:spPr>
        <p:txBody>
          <a:bodyPr spcFirstLastPara="1" wrap="square" lIns="81600" tIns="40800" rIns="81600" bIns="408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281118"/>
            <a:ext cx="7886700" cy="2137572"/>
          </a:xfrm>
          <a:prstGeom prst="rect">
            <a:avLst/>
          </a:prstGeom>
          <a:noFill/>
          <a:ln>
            <a:noFill/>
          </a:ln>
        </p:spPr>
        <p:txBody>
          <a:bodyPr spcFirstLastPara="1" wrap="square" lIns="81600" tIns="40800" rIns="81600" bIns="40800" anchor="b" anchorCtr="0">
            <a:noAutofit/>
          </a:bodyPr>
          <a:lstStyle>
            <a:lvl1pPr lvl="0" algn="l">
              <a:lnSpc>
                <a:spcPct val="90000"/>
              </a:lnSpc>
              <a:spcBef>
                <a:spcPts val="0"/>
              </a:spcBef>
              <a:spcAft>
                <a:spcPts val="0"/>
              </a:spcAft>
              <a:buClr>
                <a:schemeClr val="dk1"/>
              </a:buClr>
              <a:buSzPts val="5300"/>
              <a:buFont typeface="Arial"/>
              <a:buNone/>
              <a:defRPr sz="5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623888" y="3438913"/>
            <a:ext cx="7886700" cy="1124099"/>
          </a:xfrm>
          <a:prstGeom prst="rect">
            <a:avLst/>
          </a:prstGeom>
          <a:noFill/>
          <a:ln>
            <a:noFill/>
          </a:ln>
        </p:spPr>
        <p:txBody>
          <a:bodyPr spcFirstLastPara="1" wrap="square" lIns="81600" tIns="40800" rIns="81600" bIns="40800" anchor="t" anchorCtr="0">
            <a:noAutofit/>
          </a:bodyPr>
          <a:lstStyle>
            <a:lvl1pPr marL="457200" lvl="0" indent="-228600" algn="l">
              <a:lnSpc>
                <a:spcPct val="90000"/>
              </a:lnSpc>
              <a:spcBef>
                <a:spcPts val="893"/>
              </a:spcBef>
              <a:spcAft>
                <a:spcPts val="0"/>
              </a:spcAft>
              <a:buClr>
                <a:srgbClr val="888888"/>
              </a:buClr>
              <a:buSzPts val="2100"/>
              <a:buNone/>
              <a:defRPr sz="2100">
                <a:solidFill>
                  <a:srgbClr val="888888"/>
                </a:solidFill>
              </a:defRPr>
            </a:lvl1pPr>
            <a:lvl2pPr marL="914400" lvl="1" indent="-228600" algn="l">
              <a:lnSpc>
                <a:spcPct val="90000"/>
              </a:lnSpc>
              <a:spcBef>
                <a:spcPts val="446"/>
              </a:spcBef>
              <a:spcAft>
                <a:spcPts val="0"/>
              </a:spcAft>
              <a:buClr>
                <a:srgbClr val="888888"/>
              </a:buClr>
              <a:buSzPts val="1800"/>
              <a:buNone/>
              <a:defRPr sz="1800">
                <a:solidFill>
                  <a:srgbClr val="888888"/>
                </a:solidFill>
              </a:defRPr>
            </a:lvl2pPr>
            <a:lvl3pPr marL="1371600" lvl="2" indent="-228600" algn="l">
              <a:lnSpc>
                <a:spcPct val="90000"/>
              </a:lnSpc>
              <a:spcBef>
                <a:spcPts val="446"/>
              </a:spcBef>
              <a:spcAft>
                <a:spcPts val="0"/>
              </a:spcAft>
              <a:buClr>
                <a:srgbClr val="888888"/>
              </a:buClr>
              <a:buSzPts val="1600"/>
              <a:buNone/>
              <a:defRPr sz="1600">
                <a:solidFill>
                  <a:srgbClr val="888888"/>
                </a:solidFill>
              </a:defRPr>
            </a:lvl3pPr>
            <a:lvl4pPr marL="1828800" lvl="3" indent="-228600" algn="l">
              <a:lnSpc>
                <a:spcPct val="90000"/>
              </a:lnSpc>
              <a:spcBef>
                <a:spcPts val="446"/>
              </a:spcBef>
              <a:spcAft>
                <a:spcPts val="0"/>
              </a:spcAft>
              <a:buClr>
                <a:srgbClr val="888888"/>
              </a:buClr>
              <a:buSzPts val="1400"/>
              <a:buNone/>
              <a:defRPr sz="1400">
                <a:solidFill>
                  <a:srgbClr val="888888"/>
                </a:solidFill>
              </a:defRPr>
            </a:lvl4pPr>
            <a:lvl5pPr marL="2286000" lvl="4" indent="-228600" algn="l">
              <a:lnSpc>
                <a:spcPct val="90000"/>
              </a:lnSpc>
              <a:spcBef>
                <a:spcPts val="446"/>
              </a:spcBef>
              <a:spcAft>
                <a:spcPts val="0"/>
              </a:spcAft>
              <a:buClr>
                <a:srgbClr val="888888"/>
              </a:buClr>
              <a:buSzPts val="1400"/>
              <a:buNone/>
              <a:defRPr sz="1400">
                <a:solidFill>
                  <a:srgbClr val="888888"/>
                </a:solidFill>
              </a:defRPr>
            </a:lvl5pPr>
            <a:lvl6pPr marL="2743200" lvl="5" indent="-228600" algn="l">
              <a:lnSpc>
                <a:spcPct val="90000"/>
              </a:lnSpc>
              <a:spcBef>
                <a:spcPts val="446"/>
              </a:spcBef>
              <a:spcAft>
                <a:spcPts val="0"/>
              </a:spcAft>
              <a:buClr>
                <a:srgbClr val="888888"/>
              </a:buClr>
              <a:buSzPts val="1400"/>
              <a:buNone/>
              <a:defRPr sz="1400">
                <a:solidFill>
                  <a:srgbClr val="888888"/>
                </a:solidFill>
              </a:defRPr>
            </a:lvl6pPr>
            <a:lvl7pPr marL="3200400" lvl="6" indent="-228600" algn="l">
              <a:lnSpc>
                <a:spcPct val="90000"/>
              </a:lnSpc>
              <a:spcBef>
                <a:spcPts val="446"/>
              </a:spcBef>
              <a:spcAft>
                <a:spcPts val="0"/>
              </a:spcAft>
              <a:buClr>
                <a:srgbClr val="888888"/>
              </a:buClr>
              <a:buSzPts val="1400"/>
              <a:buNone/>
              <a:defRPr sz="1400">
                <a:solidFill>
                  <a:srgbClr val="888888"/>
                </a:solidFill>
              </a:defRPr>
            </a:lvl7pPr>
            <a:lvl8pPr marL="3657600" lvl="7" indent="-228600" algn="l">
              <a:lnSpc>
                <a:spcPct val="90000"/>
              </a:lnSpc>
              <a:spcBef>
                <a:spcPts val="446"/>
              </a:spcBef>
              <a:spcAft>
                <a:spcPts val="0"/>
              </a:spcAft>
              <a:buClr>
                <a:srgbClr val="888888"/>
              </a:buClr>
              <a:buSzPts val="1400"/>
              <a:buNone/>
              <a:defRPr sz="1400">
                <a:solidFill>
                  <a:srgbClr val="888888"/>
                </a:solidFill>
              </a:defRPr>
            </a:lvl8pPr>
            <a:lvl9pPr marL="4114800" lvl="8" indent="-228600" algn="l">
              <a:lnSpc>
                <a:spcPct val="90000"/>
              </a:lnSpc>
              <a:spcBef>
                <a:spcPts val="446"/>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628651" y="4762851"/>
            <a:ext cx="2057400" cy="273590"/>
          </a:xfrm>
          <a:prstGeom prst="rect">
            <a:avLst/>
          </a:prstGeom>
          <a:noFill/>
          <a:ln>
            <a:noFill/>
          </a:ln>
        </p:spPr>
        <p:txBody>
          <a:bodyPr spcFirstLastPara="1" wrap="square" lIns="81600" tIns="40800" rIns="81600" bIns="408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028952" y="4762851"/>
            <a:ext cx="3086100" cy="273590"/>
          </a:xfrm>
          <a:prstGeom prst="rect">
            <a:avLst/>
          </a:prstGeom>
          <a:noFill/>
          <a:ln>
            <a:noFill/>
          </a:ln>
        </p:spPr>
        <p:txBody>
          <a:bodyPr spcFirstLastPara="1" wrap="square" lIns="81600" tIns="40800" rIns="81600" bIns="40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457951" y="4762851"/>
            <a:ext cx="2057400" cy="273590"/>
          </a:xfrm>
          <a:prstGeom prst="rect">
            <a:avLst/>
          </a:prstGeom>
          <a:noFill/>
          <a:ln>
            <a:noFill/>
          </a:ln>
        </p:spPr>
        <p:txBody>
          <a:bodyPr spcFirstLastPara="1" wrap="square" lIns="81600" tIns="40800" rIns="81600" bIns="408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2" y="273591"/>
            <a:ext cx="7886700" cy="993252"/>
          </a:xfrm>
          <a:prstGeom prst="rect">
            <a:avLst/>
          </a:prstGeom>
          <a:noFill/>
          <a:ln>
            <a:noFill/>
          </a:ln>
        </p:spPr>
        <p:txBody>
          <a:bodyPr spcFirstLastPara="1" wrap="square" lIns="81600" tIns="40800" rIns="81600" bIns="408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28651" y="1367952"/>
            <a:ext cx="3886200" cy="3260482"/>
          </a:xfrm>
          <a:prstGeom prst="rect">
            <a:avLst/>
          </a:prstGeom>
          <a:noFill/>
          <a:ln>
            <a:noFill/>
          </a:ln>
        </p:spPr>
        <p:txBody>
          <a:bodyPr spcFirstLastPara="1" wrap="square" lIns="81600" tIns="40800" rIns="81600" bIns="40800" anchor="t" anchorCtr="0">
            <a:noAutofit/>
          </a:bodyPr>
          <a:lstStyle>
            <a:lvl1pPr marL="457200" lvl="0" indent="-342900" algn="l">
              <a:lnSpc>
                <a:spcPct val="90000"/>
              </a:lnSpc>
              <a:spcBef>
                <a:spcPts val="893"/>
              </a:spcBef>
              <a:spcAft>
                <a:spcPts val="0"/>
              </a:spcAft>
              <a:buClr>
                <a:schemeClr val="dk1"/>
              </a:buClr>
              <a:buSzPts val="1800"/>
              <a:buChar char="•"/>
              <a:defRPr/>
            </a:lvl1pPr>
            <a:lvl2pPr marL="914400" lvl="1" indent="-342900" algn="l">
              <a:lnSpc>
                <a:spcPct val="90000"/>
              </a:lnSpc>
              <a:spcBef>
                <a:spcPts val="446"/>
              </a:spcBef>
              <a:spcAft>
                <a:spcPts val="0"/>
              </a:spcAft>
              <a:buClr>
                <a:schemeClr val="dk1"/>
              </a:buClr>
              <a:buSzPts val="1800"/>
              <a:buChar char="•"/>
              <a:defRPr/>
            </a:lvl2pPr>
            <a:lvl3pPr marL="1371600" lvl="2" indent="-342900" algn="l">
              <a:lnSpc>
                <a:spcPct val="90000"/>
              </a:lnSpc>
              <a:spcBef>
                <a:spcPts val="446"/>
              </a:spcBef>
              <a:spcAft>
                <a:spcPts val="0"/>
              </a:spcAft>
              <a:buClr>
                <a:schemeClr val="dk1"/>
              </a:buClr>
              <a:buSzPts val="1800"/>
              <a:buChar char="•"/>
              <a:defRPr/>
            </a:lvl3pPr>
            <a:lvl4pPr marL="1828800" lvl="3" indent="-342900" algn="l">
              <a:lnSpc>
                <a:spcPct val="90000"/>
              </a:lnSpc>
              <a:spcBef>
                <a:spcPts val="446"/>
              </a:spcBef>
              <a:spcAft>
                <a:spcPts val="0"/>
              </a:spcAft>
              <a:buClr>
                <a:schemeClr val="dk1"/>
              </a:buClr>
              <a:buSzPts val="1800"/>
              <a:buChar char="•"/>
              <a:defRPr/>
            </a:lvl4pPr>
            <a:lvl5pPr marL="2286000" lvl="4" indent="-342900" algn="l">
              <a:lnSpc>
                <a:spcPct val="90000"/>
              </a:lnSpc>
              <a:spcBef>
                <a:spcPts val="446"/>
              </a:spcBef>
              <a:spcAft>
                <a:spcPts val="0"/>
              </a:spcAft>
              <a:buClr>
                <a:schemeClr val="dk1"/>
              </a:buClr>
              <a:buSzPts val="1800"/>
              <a:buChar char="•"/>
              <a:defRPr/>
            </a:lvl5pPr>
            <a:lvl6pPr marL="2743200" lvl="5" indent="-342900" algn="l">
              <a:lnSpc>
                <a:spcPct val="90000"/>
              </a:lnSpc>
              <a:spcBef>
                <a:spcPts val="446"/>
              </a:spcBef>
              <a:spcAft>
                <a:spcPts val="0"/>
              </a:spcAft>
              <a:buClr>
                <a:schemeClr val="dk1"/>
              </a:buClr>
              <a:buSzPts val="1800"/>
              <a:buChar char="•"/>
              <a:defRPr/>
            </a:lvl6pPr>
            <a:lvl7pPr marL="3200400" lvl="6" indent="-342900" algn="l">
              <a:lnSpc>
                <a:spcPct val="90000"/>
              </a:lnSpc>
              <a:spcBef>
                <a:spcPts val="446"/>
              </a:spcBef>
              <a:spcAft>
                <a:spcPts val="0"/>
              </a:spcAft>
              <a:buClr>
                <a:schemeClr val="dk1"/>
              </a:buClr>
              <a:buSzPts val="1800"/>
              <a:buChar char="•"/>
              <a:defRPr/>
            </a:lvl7pPr>
            <a:lvl8pPr marL="3657600" lvl="7" indent="-342900" algn="l">
              <a:lnSpc>
                <a:spcPct val="90000"/>
              </a:lnSpc>
              <a:spcBef>
                <a:spcPts val="446"/>
              </a:spcBef>
              <a:spcAft>
                <a:spcPts val="0"/>
              </a:spcAft>
              <a:buClr>
                <a:schemeClr val="dk1"/>
              </a:buClr>
              <a:buSzPts val="1800"/>
              <a:buChar char="•"/>
              <a:defRPr/>
            </a:lvl8pPr>
            <a:lvl9pPr marL="4114800" lvl="8" indent="-342900" algn="l">
              <a:lnSpc>
                <a:spcPct val="90000"/>
              </a:lnSpc>
              <a:spcBef>
                <a:spcPts val="446"/>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4629151" y="1367952"/>
            <a:ext cx="3886200" cy="3260482"/>
          </a:xfrm>
          <a:prstGeom prst="rect">
            <a:avLst/>
          </a:prstGeom>
          <a:noFill/>
          <a:ln>
            <a:noFill/>
          </a:ln>
        </p:spPr>
        <p:txBody>
          <a:bodyPr spcFirstLastPara="1" wrap="square" lIns="81600" tIns="40800" rIns="81600" bIns="40800" anchor="t" anchorCtr="0">
            <a:noAutofit/>
          </a:bodyPr>
          <a:lstStyle>
            <a:lvl1pPr marL="457200" lvl="0" indent="-342900" algn="l">
              <a:lnSpc>
                <a:spcPct val="90000"/>
              </a:lnSpc>
              <a:spcBef>
                <a:spcPts val="893"/>
              </a:spcBef>
              <a:spcAft>
                <a:spcPts val="0"/>
              </a:spcAft>
              <a:buClr>
                <a:schemeClr val="dk1"/>
              </a:buClr>
              <a:buSzPts val="1800"/>
              <a:buChar char="•"/>
              <a:defRPr/>
            </a:lvl1pPr>
            <a:lvl2pPr marL="914400" lvl="1" indent="-342900" algn="l">
              <a:lnSpc>
                <a:spcPct val="90000"/>
              </a:lnSpc>
              <a:spcBef>
                <a:spcPts val="446"/>
              </a:spcBef>
              <a:spcAft>
                <a:spcPts val="0"/>
              </a:spcAft>
              <a:buClr>
                <a:schemeClr val="dk1"/>
              </a:buClr>
              <a:buSzPts val="1800"/>
              <a:buChar char="•"/>
              <a:defRPr/>
            </a:lvl2pPr>
            <a:lvl3pPr marL="1371600" lvl="2" indent="-342900" algn="l">
              <a:lnSpc>
                <a:spcPct val="90000"/>
              </a:lnSpc>
              <a:spcBef>
                <a:spcPts val="446"/>
              </a:spcBef>
              <a:spcAft>
                <a:spcPts val="0"/>
              </a:spcAft>
              <a:buClr>
                <a:schemeClr val="dk1"/>
              </a:buClr>
              <a:buSzPts val="1800"/>
              <a:buChar char="•"/>
              <a:defRPr/>
            </a:lvl3pPr>
            <a:lvl4pPr marL="1828800" lvl="3" indent="-342900" algn="l">
              <a:lnSpc>
                <a:spcPct val="90000"/>
              </a:lnSpc>
              <a:spcBef>
                <a:spcPts val="446"/>
              </a:spcBef>
              <a:spcAft>
                <a:spcPts val="0"/>
              </a:spcAft>
              <a:buClr>
                <a:schemeClr val="dk1"/>
              </a:buClr>
              <a:buSzPts val="1800"/>
              <a:buChar char="•"/>
              <a:defRPr/>
            </a:lvl4pPr>
            <a:lvl5pPr marL="2286000" lvl="4" indent="-342900" algn="l">
              <a:lnSpc>
                <a:spcPct val="90000"/>
              </a:lnSpc>
              <a:spcBef>
                <a:spcPts val="446"/>
              </a:spcBef>
              <a:spcAft>
                <a:spcPts val="0"/>
              </a:spcAft>
              <a:buClr>
                <a:schemeClr val="dk1"/>
              </a:buClr>
              <a:buSzPts val="1800"/>
              <a:buChar char="•"/>
              <a:defRPr/>
            </a:lvl5pPr>
            <a:lvl6pPr marL="2743200" lvl="5" indent="-342900" algn="l">
              <a:lnSpc>
                <a:spcPct val="90000"/>
              </a:lnSpc>
              <a:spcBef>
                <a:spcPts val="446"/>
              </a:spcBef>
              <a:spcAft>
                <a:spcPts val="0"/>
              </a:spcAft>
              <a:buClr>
                <a:schemeClr val="dk1"/>
              </a:buClr>
              <a:buSzPts val="1800"/>
              <a:buChar char="•"/>
              <a:defRPr/>
            </a:lvl6pPr>
            <a:lvl7pPr marL="3200400" lvl="6" indent="-342900" algn="l">
              <a:lnSpc>
                <a:spcPct val="90000"/>
              </a:lnSpc>
              <a:spcBef>
                <a:spcPts val="446"/>
              </a:spcBef>
              <a:spcAft>
                <a:spcPts val="0"/>
              </a:spcAft>
              <a:buClr>
                <a:schemeClr val="dk1"/>
              </a:buClr>
              <a:buSzPts val="1800"/>
              <a:buChar char="•"/>
              <a:defRPr/>
            </a:lvl7pPr>
            <a:lvl8pPr marL="3657600" lvl="7" indent="-342900" algn="l">
              <a:lnSpc>
                <a:spcPct val="90000"/>
              </a:lnSpc>
              <a:spcBef>
                <a:spcPts val="446"/>
              </a:spcBef>
              <a:spcAft>
                <a:spcPts val="0"/>
              </a:spcAft>
              <a:buClr>
                <a:schemeClr val="dk1"/>
              </a:buClr>
              <a:buSzPts val="1800"/>
              <a:buChar char="•"/>
              <a:defRPr/>
            </a:lvl8pPr>
            <a:lvl9pPr marL="4114800" lvl="8" indent="-342900" algn="l">
              <a:lnSpc>
                <a:spcPct val="90000"/>
              </a:lnSpc>
              <a:spcBef>
                <a:spcPts val="446"/>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628651" y="4762851"/>
            <a:ext cx="2057400" cy="273590"/>
          </a:xfrm>
          <a:prstGeom prst="rect">
            <a:avLst/>
          </a:prstGeom>
          <a:noFill/>
          <a:ln>
            <a:noFill/>
          </a:ln>
        </p:spPr>
        <p:txBody>
          <a:bodyPr spcFirstLastPara="1" wrap="square" lIns="81600" tIns="40800" rIns="81600" bIns="408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028952" y="4762851"/>
            <a:ext cx="3086100" cy="273590"/>
          </a:xfrm>
          <a:prstGeom prst="rect">
            <a:avLst/>
          </a:prstGeom>
          <a:noFill/>
          <a:ln>
            <a:noFill/>
          </a:ln>
        </p:spPr>
        <p:txBody>
          <a:bodyPr spcFirstLastPara="1" wrap="square" lIns="81600" tIns="40800" rIns="81600" bIns="40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457951" y="4762851"/>
            <a:ext cx="2057400" cy="273590"/>
          </a:xfrm>
          <a:prstGeom prst="rect">
            <a:avLst/>
          </a:prstGeom>
          <a:noFill/>
          <a:ln>
            <a:noFill/>
          </a:ln>
        </p:spPr>
        <p:txBody>
          <a:bodyPr spcFirstLastPara="1" wrap="square" lIns="81600" tIns="40800" rIns="81600" bIns="408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273591"/>
            <a:ext cx="7886700" cy="993252"/>
          </a:xfrm>
          <a:prstGeom prst="rect">
            <a:avLst/>
          </a:prstGeom>
          <a:noFill/>
          <a:ln>
            <a:noFill/>
          </a:ln>
        </p:spPr>
        <p:txBody>
          <a:bodyPr spcFirstLastPara="1" wrap="square" lIns="81600" tIns="40800" rIns="81600" bIns="408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29843" y="1259706"/>
            <a:ext cx="3868340" cy="617362"/>
          </a:xfrm>
          <a:prstGeom prst="rect">
            <a:avLst/>
          </a:prstGeom>
          <a:noFill/>
          <a:ln>
            <a:noFill/>
          </a:ln>
        </p:spPr>
        <p:txBody>
          <a:bodyPr spcFirstLastPara="1" wrap="square" lIns="81600" tIns="40800" rIns="81600" bIns="40800" anchor="b" anchorCtr="0">
            <a:noAutofit/>
          </a:bodyPr>
          <a:lstStyle>
            <a:lvl1pPr marL="457200" lvl="0" indent="-228600" algn="l">
              <a:lnSpc>
                <a:spcPct val="90000"/>
              </a:lnSpc>
              <a:spcBef>
                <a:spcPts val="893"/>
              </a:spcBef>
              <a:spcAft>
                <a:spcPts val="0"/>
              </a:spcAft>
              <a:buClr>
                <a:schemeClr val="dk1"/>
              </a:buClr>
              <a:buSzPts val="2100"/>
              <a:buNone/>
              <a:defRPr sz="2100" b="1"/>
            </a:lvl1pPr>
            <a:lvl2pPr marL="914400" lvl="1" indent="-228600" algn="l">
              <a:lnSpc>
                <a:spcPct val="90000"/>
              </a:lnSpc>
              <a:spcBef>
                <a:spcPts val="446"/>
              </a:spcBef>
              <a:spcAft>
                <a:spcPts val="0"/>
              </a:spcAft>
              <a:buClr>
                <a:schemeClr val="dk1"/>
              </a:buClr>
              <a:buSzPts val="1800"/>
              <a:buNone/>
              <a:defRPr sz="1800" b="1"/>
            </a:lvl2pPr>
            <a:lvl3pPr marL="1371600" lvl="2" indent="-228600" algn="l">
              <a:lnSpc>
                <a:spcPct val="90000"/>
              </a:lnSpc>
              <a:spcBef>
                <a:spcPts val="446"/>
              </a:spcBef>
              <a:spcAft>
                <a:spcPts val="0"/>
              </a:spcAft>
              <a:buClr>
                <a:schemeClr val="dk1"/>
              </a:buClr>
              <a:buSzPts val="1600"/>
              <a:buNone/>
              <a:defRPr sz="1600" b="1"/>
            </a:lvl3pPr>
            <a:lvl4pPr marL="1828800" lvl="3" indent="-228600" algn="l">
              <a:lnSpc>
                <a:spcPct val="90000"/>
              </a:lnSpc>
              <a:spcBef>
                <a:spcPts val="446"/>
              </a:spcBef>
              <a:spcAft>
                <a:spcPts val="0"/>
              </a:spcAft>
              <a:buClr>
                <a:schemeClr val="dk1"/>
              </a:buClr>
              <a:buSzPts val="1400"/>
              <a:buNone/>
              <a:defRPr sz="1400" b="1"/>
            </a:lvl4pPr>
            <a:lvl5pPr marL="2286000" lvl="4" indent="-228600" algn="l">
              <a:lnSpc>
                <a:spcPct val="90000"/>
              </a:lnSpc>
              <a:spcBef>
                <a:spcPts val="446"/>
              </a:spcBef>
              <a:spcAft>
                <a:spcPts val="0"/>
              </a:spcAft>
              <a:buClr>
                <a:schemeClr val="dk1"/>
              </a:buClr>
              <a:buSzPts val="1400"/>
              <a:buNone/>
              <a:defRPr sz="1400" b="1"/>
            </a:lvl5pPr>
            <a:lvl6pPr marL="2743200" lvl="5" indent="-228600" algn="l">
              <a:lnSpc>
                <a:spcPct val="90000"/>
              </a:lnSpc>
              <a:spcBef>
                <a:spcPts val="446"/>
              </a:spcBef>
              <a:spcAft>
                <a:spcPts val="0"/>
              </a:spcAft>
              <a:buClr>
                <a:schemeClr val="dk1"/>
              </a:buClr>
              <a:buSzPts val="1400"/>
              <a:buNone/>
              <a:defRPr sz="1400" b="1"/>
            </a:lvl6pPr>
            <a:lvl7pPr marL="3200400" lvl="6" indent="-228600" algn="l">
              <a:lnSpc>
                <a:spcPct val="90000"/>
              </a:lnSpc>
              <a:spcBef>
                <a:spcPts val="446"/>
              </a:spcBef>
              <a:spcAft>
                <a:spcPts val="0"/>
              </a:spcAft>
              <a:buClr>
                <a:schemeClr val="dk1"/>
              </a:buClr>
              <a:buSzPts val="1400"/>
              <a:buNone/>
              <a:defRPr sz="1400" b="1"/>
            </a:lvl7pPr>
            <a:lvl8pPr marL="3657600" lvl="7" indent="-228600" algn="l">
              <a:lnSpc>
                <a:spcPct val="90000"/>
              </a:lnSpc>
              <a:spcBef>
                <a:spcPts val="446"/>
              </a:spcBef>
              <a:spcAft>
                <a:spcPts val="0"/>
              </a:spcAft>
              <a:buClr>
                <a:schemeClr val="dk1"/>
              </a:buClr>
              <a:buSzPts val="1400"/>
              <a:buNone/>
              <a:defRPr sz="1400" b="1"/>
            </a:lvl8pPr>
            <a:lvl9pPr marL="4114800" lvl="8" indent="-228600" algn="l">
              <a:lnSpc>
                <a:spcPct val="90000"/>
              </a:lnSpc>
              <a:spcBef>
                <a:spcPts val="446"/>
              </a:spcBef>
              <a:spcAft>
                <a:spcPts val="0"/>
              </a:spcAft>
              <a:buClr>
                <a:schemeClr val="dk1"/>
              </a:buClr>
              <a:buSzPts val="1400"/>
              <a:buNone/>
              <a:defRPr sz="1400" b="1"/>
            </a:lvl9pPr>
          </a:lstStyle>
          <a:p>
            <a:endParaRPr/>
          </a:p>
        </p:txBody>
      </p:sp>
      <p:sp>
        <p:nvSpPr>
          <p:cNvPr id="47" name="Google Shape;47;p7"/>
          <p:cNvSpPr txBox="1">
            <a:spLocks noGrp="1"/>
          </p:cNvSpPr>
          <p:nvPr>
            <p:ph type="body" idx="2"/>
          </p:nvPr>
        </p:nvSpPr>
        <p:spPr>
          <a:xfrm>
            <a:off x="629843" y="1877068"/>
            <a:ext cx="3868340" cy="2760883"/>
          </a:xfrm>
          <a:prstGeom prst="rect">
            <a:avLst/>
          </a:prstGeom>
          <a:noFill/>
          <a:ln>
            <a:noFill/>
          </a:ln>
        </p:spPr>
        <p:txBody>
          <a:bodyPr spcFirstLastPara="1" wrap="square" lIns="81600" tIns="40800" rIns="81600" bIns="40800" anchor="t" anchorCtr="0">
            <a:noAutofit/>
          </a:bodyPr>
          <a:lstStyle>
            <a:lvl1pPr marL="457200" lvl="0" indent="-342900" algn="l">
              <a:lnSpc>
                <a:spcPct val="90000"/>
              </a:lnSpc>
              <a:spcBef>
                <a:spcPts val="893"/>
              </a:spcBef>
              <a:spcAft>
                <a:spcPts val="0"/>
              </a:spcAft>
              <a:buClr>
                <a:schemeClr val="dk1"/>
              </a:buClr>
              <a:buSzPts val="1800"/>
              <a:buChar char="•"/>
              <a:defRPr/>
            </a:lvl1pPr>
            <a:lvl2pPr marL="914400" lvl="1" indent="-342900" algn="l">
              <a:lnSpc>
                <a:spcPct val="90000"/>
              </a:lnSpc>
              <a:spcBef>
                <a:spcPts val="446"/>
              </a:spcBef>
              <a:spcAft>
                <a:spcPts val="0"/>
              </a:spcAft>
              <a:buClr>
                <a:schemeClr val="dk1"/>
              </a:buClr>
              <a:buSzPts val="1800"/>
              <a:buChar char="•"/>
              <a:defRPr/>
            </a:lvl2pPr>
            <a:lvl3pPr marL="1371600" lvl="2" indent="-342900" algn="l">
              <a:lnSpc>
                <a:spcPct val="90000"/>
              </a:lnSpc>
              <a:spcBef>
                <a:spcPts val="446"/>
              </a:spcBef>
              <a:spcAft>
                <a:spcPts val="0"/>
              </a:spcAft>
              <a:buClr>
                <a:schemeClr val="dk1"/>
              </a:buClr>
              <a:buSzPts val="1800"/>
              <a:buChar char="•"/>
              <a:defRPr/>
            </a:lvl3pPr>
            <a:lvl4pPr marL="1828800" lvl="3" indent="-342900" algn="l">
              <a:lnSpc>
                <a:spcPct val="90000"/>
              </a:lnSpc>
              <a:spcBef>
                <a:spcPts val="446"/>
              </a:spcBef>
              <a:spcAft>
                <a:spcPts val="0"/>
              </a:spcAft>
              <a:buClr>
                <a:schemeClr val="dk1"/>
              </a:buClr>
              <a:buSzPts val="1800"/>
              <a:buChar char="•"/>
              <a:defRPr/>
            </a:lvl4pPr>
            <a:lvl5pPr marL="2286000" lvl="4" indent="-342900" algn="l">
              <a:lnSpc>
                <a:spcPct val="90000"/>
              </a:lnSpc>
              <a:spcBef>
                <a:spcPts val="446"/>
              </a:spcBef>
              <a:spcAft>
                <a:spcPts val="0"/>
              </a:spcAft>
              <a:buClr>
                <a:schemeClr val="dk1"/>
              </a:buClr>
              <a:buSzPts val="1800"/>
              <a:buChar char="•"/>
              <a:defRPr/>
            </a:lvl5pPr>
            <a:lvl6pPr marL="2743200" lvl="5" indent="-342900" algn="l">
              <a:lnSpc>
                <a:spcPct val="90000"/>
              </a:lnSpc>
              <a:spcBef>
                <a:spcPts val="446"/>
              </a:spcBef>
              <a:spcAft>
                <a:spcPts val="0"/>
              </a:spcAft>
              <a:buClr>
                <a:schemeClr val="dk1"/>
              </a:buClr>
              <a:buSzPts val="1800"/>
              <a:buChar char="•"/>
              <a:defRPr/>
            </a:lvl6pPr>
            <a:lvl7pPr marL="3200400" lvl="6" indent="-342900" algn="l">
              <a:lnSpc>
                <a:spcPct val="90000"/>
              </a:lnSpc>
              <a:spcBef>
                <a:spcPts val="446"/>
              </a:spcBef>
              <a:spcAft>
                <a:spcPts val="0"/>
              </a:spcAft>
              <a:buClr>
                <a:schemeClr val="dk1"/>
              </a:buClr>
              <a:buSzPts val="1800"/>
              <a:buChar char="•"/>
              <a:defRPr/>
            </a:lvl7pPr>
            <a:lvl8pPr marL="3657600" lvl="7" indent="-342900" algn="l">
              <a:lnSpc>
                <a:spcPct val="90000"/>
              </a:lnSpc>
              <a:spcBef>
                <a:spcPts val="446"/>
              </a:spcBef>
              <a:spcAft>
                <a:spcPts val="0"/>
              </a:spcAft>
              <a:buClr>
                <a:schemeClr val="dk1"/>
              </a:buClr>
              <a:buSzPts val="1800"/>
              <a:buChar char="•"/>
              <a:defRPr/>
            </a:lvl8pPr>
            <a:lvl9pPr marL="4114800" lvl="8" indent="-342900" algn="l">
              <a:lnSpc>
                <a:spcPct val="90000"/>
              </a:lnSpc>
              <a:spcBef>
                <a:spcPts val="446"/>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4629151" y="1259706"/>
            <a:ext cx="3887392" cy="617362"/>
          </a:xfrm>
          <a:prstGeom prst="rect">
            <a:avLst/>
          </a:prstGeom>
          <a:noFill/>
          <a:ln>
            <a:noFill/>
          </a:ln>
        </p:spPr>
        <p:txBody>
          <a:bodyPr spcFirstLastPara="1" wrap="square" lIns="81600" tIns="40800" rIns="81600" bIns="40800" anchor="b" anchorCtr="0">
            <a:noAutofit/>
          </a:bodyPr>
          <a:lstStyle>
            <a:lvl1pPr marL="457200" lvl="0" indent="-228600" algn="l">
              <a:lnSpc>
                <a:spcPct val="90000"/>
              </a:lnSpc>
              <a:spcBef>
                <a:spcPts val="893"/>
              </a:spcBef>
              <a:spcAft>
                <a:spcPts val="0"/>
              </a:spcAft>
              <a:buClr>
                <a:schemeClr val="dk1"/>
              </a:buClr>
              <a:buSzPts val="2100"/>
              <a:buNone/>
              <a:defRPr sz="2100" b="1"/>
            </a:lvl1pPr>
            <a:lvl2pPr marL="914400" lvl="1" indent="-228600" algn="l">
              <a:lnSpc>
                <a:spcPct val="90000"/>
              </a:lnSpc>
              <a:spcBef>
                <a:spcPts val="446"/>
              </a:spcBef>
              <a:spcAft>
                <a:spcPts val="0"/>
              </a:spcAft>
              <a:buClr>
                <a:schemeClr val="dk1"/>
              </a:buClr>
              <a:buSzPts val="1800"/>
              <a:buNone/>
              <a:defRPr sz="1800" b="1"/>
            </a:lvl2pPr>
            <a:lvl3pPr marL="1371600" lvl="2" indent="-228600" algn="l">
              <a:lnSpc>
                <a:spcPct val="90000"/>
              </a:lnSpc>
              <a:spcBef>
                <a:spcPts val="446"/>
              </a:spcBef>
              <a:spcAft>
                <a:spcPts val="0"/>
              </a:spcAft>
              <a:buClr>
                <a:schemeClr val="dk1"/>
              </a:buClr>
              <a:buSzPts val="1600"/>
              <a:buNone/>
              <a:defRPr sz="1600" b="1"/>
            </a:lvl3pPr>
            <a:lvl4pPr marL="1828800" lvl="3" indent="-228600" algn="l">
              <a:lnSpc>
                <a:spcPct val="90000"/>
              </a:lnSpc>
              <a:spcBef>
                <a:spcPts val="446"/>
              </a:spcBef>
              <a:spcAft>
                <a:spcPts val="0"/>
              </a:spcAft>
              <a:buClr>
                <a:schemeClr val="dk1"/>
              </a:buClr>
              <a:buSzPts val="1400"/>
              <a:buNone/>
              <a:defRPr sz="1400" b="1"/>
            </a:lvl4pPr>
            <a:lvl5pPr marL="2286000" lvl="4" indent="-228600" algn="l">
              <a:lnSpc>
                <a:spcPct val="90000"/>
              </a:lnSpc>
              <a:spcBef>
                <a:spcPts val="446"/>
              </a:spcBef>
              <a:spcAft>
                <a:spcPts val="0"/>
              </a:spcAft>
              <a:buClr>
                <a:schemeClr val="dk1"/>
              </a:buClr>
              <a:buSzPts val="1400"/>
              <a:buNone/>
              <a:defRPr sz="1400" b="1"/>
            </a:lvl5pPr>
            <a:lvl6pPr marL="2743200" lvl="5" indent="-228600" algn="l">
              <a:lnSpc>
                <a:spcPct val="90000"/>
              </a:lnSpc>
              <a:spcBef>
                <a:spcPts val="446"/>
              </a:spcBef>
              <a:spcAft>
                <a:spcPts val="0"/>
              </a:spcAft>
              <a:buClr>
                <a:schemeClr val="dk1"/>
              </a:buClr>
              <a:buSzPts val="1400"/>
              <a:buNone/>
              <a:defRPr sz="1400" b="1"/>
            </a:lvl6pPr>
            <a:lvl7pPr marL="3200400" lvl="6" indent="-228600" algn="l">
              <a:lnSpc>
                <a:spcPct val="90000"/>
              </a:lnSpc>
              <a:spcBef>
                <a:spcPts val="446"/>
              </a:spcBef>
              <a:spcAft>
                <a:spcPts val="0"/>
              </a:spcAft>
              <a:buClr>
                <a:schemeClr val="dk1"/>
              </a:buClr>
              <a:buSzPts val="1400"/>
              <a:buNone/>
              <a:defRPr sz="1400" b="1"/>
            </a:lvl7pPr>
            <a:lvl8pPr marL="3657600" lvl="7" indent="-228600" algn="l">
              <a:lnSpc>
                <a:spcPct val="90000"/>
              </a:lnSpc>
              <a:spcBef>
                <a:spcPts val="446"/>
              </a:spcBef>
              <a:spcAft>
                <a:spcPts val="0"/>
              </a:spcAft>
              <a:buClr>
                <a:schemeClr val="dk1"/>
              </a:buClr>
              <a:buSzPts val="1400"/>
              <a:buNone/>
              <a:defRPr sz="1400" b="1"/>
            </a:lvl8pPr>
            <a:lvl9pPr marL="4114800" lvl="8" indent="-228600" algn="l">
              <a:lnSpc>
                <a:spcPct val="90000"/>
              </a:lnSpc>
              <a:spcBef>
                <a:spcPts val="446"/>
              </a:spcBef>
              <a:spcAft>
                <a:spcPts val="0"/>
              </a:spcAft>
              <a:buClr>
                <a:schemeClr val="dk1"/>
              </a:buClr>
              <a:buSzPts val="1400"/>
              <a:buNone/>
              <a:defRPr sz="1400" b="1"/>
            </a:lvl9pPr>
          </a:lstStyle>
          <a:p>
            <a:endParaRPr/>
          </a:p>
        </p:txBody>
      </p:sp>
      <p:sp>
        <p:nvSpPr>
          <p:cNvPr id="49" name="Google Shape;49;p7"/>
          <p:cNvSpPr txBox="1">
            <a:spLocks noGrp="1"/>
          </p:cNvSpPr>
          <p:nvPr>
            <p:ph type="body" idx="4"/>
          </p:nvPr>
        </p:nvSpPr>
        <p:spPr>
          <a:xfrm>
            <a:off x="4629151" y="1877068"/>
            <a:ext cx="3887392" cy="2760883"/>
          </a:xfrm>
          <a:prstGeom prst="rect">
            <a:avLst/>
          </a:prstGeom>
          <a:noFill/>
          <a:ln>
            <a:noFill/>
          </a:ln>
        </p:spPr>
        <p:txBody>
          <a:bodyPr spcFirstLastPara="1" wrap="square" lIns="81600" tIns="40800" rIns="81600" bIns="40800" anchor="t" anchorCtr="0">
            <a:noAutofit/>
          </a:bodyPr>
          <a:lstStyle>
            <a:lvl1pPr marL="457200" lvl="0" indent="-342900" algn="l">
              <a:lnSpc>
                <a:spcPct val="90000"/>
              </a:lnSpc>
              <a:spcBef>
                <a:spcPts val="893"/>
              </a:spcBef>
              <a:spcAft>
                <a:spcPts val="0"/>
              </a:spcAft>
              <a:buClr>
                <a:schemeClr val="dk1"/>
              </a:buClr>
              <a:buSzPts val="1800"/>
              <a:buChar char="•"/>
              <a:defRPr/>
            </a:lvl1pPr>
            <a:lvl2pPr marL="914400" lvl="1" indent="-342900" algn="l">
              <a:lnSpc>
                <a:spcPct val="90000"/>
              </a:lnSpc>
              <a:spcBef>
                <a:spcPts val="446"/>
              </a:spcBef>
              <a:spcAft>
                <a:spcPts val="0"/>
              </a:spcAft>
              <a:buClr>
                <a:schemeClr val="dk1"/>
              </a:buClr>
              <a:buSzPts val="1800"/>
              <a:buChar char="•"/>
              <a:defRPr/>
            </a:lvl2pPr>
            <a:lvl3pPr marL="1371600" lvl="2" indent="-342900" algn="l">
              <a:lnSpc>
                <a:spcPct val="90000"/>
              </a:lnSpc>
              <a:spcBef>
                <a:spcPts val="446"/>
              </a:spcBef>
              <a:spcAft>
                <a:spcPts val="0"/>
              </a:spcAft>
              <a:buClr>
                <a:schemeClr val="dk1"/>
              </a:buClr>
              <a:buSzPts val="1800"/>
              <a:buChar char="•"/>
              <a:defRPr/>
            </a:lvl3pPr>
            <a:lvl4pPr marL="1828800" lvl="3" indent="-342900" algn="l">
              <a:lnSpc>
                <a:spcPct val="90000"/>
              </a:lnSpc>
              <a:spcBef>
                <a:spcPts val="446"/>
              </a:spcBef>
              <a:spcAft>
                <a:spcPts val="0"/>
              </a:spcAft>
              <a:buClr>
                <a:schemeClr val="dk1"/>
              </a:buClr>
              <a:buSzPts val="1800"/>
              <a:buChar char="•"/>
              <a:defRPr/>
            </a:lvl4pPr>
            <a:lvl5pPr marL="2286000" lvl="4" indent="-342900" algn="l">
              <a:lnSpc>
                <a:spcPct val="90000"/>
              </a:lnSpc>
              <a:spcBef>
                <a:spcPts val="446"/>
              </a:spcBef>
              <a:spcAft>
                <a:spcPts val="0"/>
              </a:spcAft>
              <a:buClr>
                <a:schemeClr val="dk1"/>
              </a:buClr>
              <a:buSzPts val="1800"/>
              <a:buChar char="•"/>
              <a:defRPr/>
            </a:lvl5pPr>
            <a:lvl6pPr marL="2743200" lvl="5" indent="-342900" algn="l">
              <a:lnSpc>
                <a:spcPct val="90000"/>
              </a:lnSpc>
              <a:spcBef>
                <a:spcPts val="446"/>
              </a:spcBef>
              <a:spcAft>
                <a:spcPts val="0"/>
              </a:spcAft>
              <a:buClr>
                <a:schemeClr val="dk1"/>
              </a:buClr>
              <a:buSzPts val="1800"/>
              <a:buChar char="•"/>
              <a:defRPr/>
            </a:lvl6pPr>
            <a:lvl7pPr marL="3200400" lvl="6" indent="-342900" algn="l">
              <a:lnSpc>
                <a:spcPct val="90000"/>
              </a:lnSpc>
              <a:spcBef>
                <a:spcPts val="446"/>
              </a:spcBef>
              <a:spcAft>
                <a:spcPts val="0"/>
              </a:spcAft>
              <a:buClr>
                <a:schemeClr val="dk1"/>
              </a:buClr>
              <a:buSzPts val="1800"/>
              <a:buChar char="•"/>
              <a:defRPr/>
            </a:lvl7pPr>
            <a:lvl8pPr marL="3657600" lvl="7" indent="-342900" algn="l">
              <a:lnSpc>
                <a:spcPct val="90000"/>
              </a:lnSpc>
              <a:spcBef>
                <a:spcPts val="446"/>
              </a:spcBef>
              <a:spcAft>
                <a:spcPts val="0"/>
              </a:spcAft>
              <a:buClr>
                <a:schemeClr val="dk1"/>
              </a:buClr>
              <a:buSzPts val="1800"/>
              <a:buChar char="•"/>
              <a:defRPr/>
            </a:lvl8pPr>
            <a:lvl9pPr marL="4114800" lvl="8" indent="-342900" algn="l">
              <a:lnSpc>
                <a:spcPct val="90000"/>
              </a:lnSpc>
              <a:spcBef>
                <a:spcPts val="446"/>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628651" y="4762851"/>
            <a:ext cx="2057400" cy="273590"/>
          </a:xfrm>
          <a:prstGeom prst="rect">
            <a:avLst/>
          </a:prstGeom>
          <a:noFill/>
          <a:ln>
            <a:noFill/>
          </a:ln>
        </p:spPr>
        <p:txBody>
          <a:bodyPr spcFirstLastPara="1" wrap="square" lIns="81600" tIns="40800" rIns="81600" bIns="408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028952" y="4762851"/>
            <a:ext cx="3086100" cy="273590"/>
          </a:xfrm>
          <a:prstGeom prst="rect">
            <a:avLst/>
          </a:prstGeom>
          <a:noFill/>
          <a:ln>
            <a:noFill/>
          </a:ln>
        </p:spPr>
        <p:txBody>
          <a:bodyPr spcFirstLastPara="1" wrap="square" lIns="81600" tIns="40800" rIns="81600" bIns="40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457951" y="4762851"/>
            <a:ext cx="2057400" cy="273590"/>
          </a:xfrm>
          <a:prstGeom prst="rect">
            <a:avLst/>
          </a:prstGeom>
          <a:noFill/>
          <a:ln>
            <a:noFill/>
          </a:ln>
        </p:spPr>
        <p:txBody>
          <a:bodyPr spcFirstLastPara="1" wrap="square" lIns="81600" tIns="40800" rIns="81600" bIns="408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2" y="273591"/>
            <a:ext cx="7886700" cy="993252"/>
          </a:xfrm>
          <a:prstGeom prst="rect">
            <a:avLst/>
          </a:prstGeom>
          <a:noFill/>
          <a:ln>
            <a:noFill/>
          </a:ln>
        </p:spPr>
        <p:txBody>
          <a:bodyPr spcFirstLastPara="1" wrap="square" lIns="81600" tIns="40800" rIns="81600" bIns="408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628651" y="4762851"/>
            <a:ext cx="2057400" cy="273590"/>
          </a:xfrm>
          <a:prstGeom prst="rect">
            <a:avLst/>
          </a:prstGeom>
          <a:noFill/>
          <a:ln>
            <a:noFill/>
          </a:ln>
        </p:spPr>
        <p:txBody>
          <a:bodyPr spcFirstLastPara="1" wrap="square" lIns="81600" tIns="40800" rIns="81600" bIns="408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2" y="4762851"/>
            <a:ext cx="3086100" cy="273590"/>
          </a:xfrm>
          <a:prstGeom prst="rect">
            <a:avLst/>
          </a:prstGeom>
          <a:noFill/>
          <a:ln>
            <a:noFill/>
          </a:ln>
        </p:spPr>
        <p:txBody>
          <a:bodyPr spcFirstLastPara="1" wrap="square" lIns="81600" tIns="40800" rIns="81600" bIns="40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1" y="4762851"/>
            <a:ext cx="2057400" cy="273590"/>
          </a:xfrm>
          <a:prstGeom prst="rect">
            <a:avLst/>
          </a:prstGeom>
          <a:noFill/>
          <a:ln>
            <a:noFill/>
          </a:ln>
        </p:spPr>
        <p:txBody>
          <a:bodyPr spcFirstLastPara="1" wrap="square" lIns="81600" tIns="40800" rIns="81600" bIns="408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3" y="342582"/>
            <a:ext cx="2949178" cy="1199039"/>
          </a:xfrm>
          <a:prstGeom prst="rect">
            <a:avLst/>
          </a:prstGeom>
          <a:noFill/>
          <a:ln>
            <a:noFill/>
          </a:ln>
        </p:spPr>
        <p:txBody>
          <a:bodyPr spcFirstLastPara="1" wrap="square" lIns="81600" tIns="40800" rIns="81600" bIns="40800" anchor="b" anchorCtr="0">
            <a:noAutofit/>
          </a:bodyPr>
          <a:lstStyle>
            <a:lvl1pPr lvl="0" algn="l">
              <a:lnSpc>
                <a:spcPct val="90000"/>
              </a:lnSpc>
              <a:spcBef>
                <a:spcPts val="0"/>
              </a:spcBef>
              <a:spcAft>
                <a:spcPts val="0"/>
              </a:spcAft>
              <a:buClr>
                <a:schemeClr val="dk1"/>
              </a:buClr>
              <a:buSzPts val="2900"/>
              <a:buFont typeface="Arial"/>
              <a:buNone/>
              <a:defRPr sz="2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739885"/>
            <a:ext cx="4629151" cy="3651835"/>
          </a:xfrm>
          <a:prstGeom prst="rect">
            <a:avLst/>
          </a:prstGeom>
          <a:noFill/>
          <a:ln>
            <a:noFill/>
          </a:ln>
        </p:spPr>
        <p:txBody>
          <a:bodyPr spcFirstLastPara="1" wrap="square" lIns="81600" tIns="40800" rIns="81600" bIns="40800" anchor="t" anchorCtr="0">
            <a:noAutofit/>
          </a:bodyPr>
          <a:lstStyle>
            <a:lvl1pPr marL="457200" lvl="0" indent="-412750" algn="l">
              <a:lnSpc>
                <a:spcPct val="90000"/>
              </a:lnSpc>
              <a:spcBef>
                <a:spcPts val="893"/>
              </a:spcBef>
              <a:spcAft>
                <a:spcPts val="0"/>
              </a:spcAft>
              <a:buClr>
                <a:schemeClr val="dk1"/>
              </a:buClr>
              <a:buSzPts val="2900"/>
              <a:buChar char="•"/>
              <a:defRPr sz="2900"/>
            </a:lvl1pPr>
            <a:lvl2pPr marL="914400" lvl="1" indent="-387350" algn="l">
              <a:lnSpc>
                <a:spcPct val="90000"/>
              </a:lnSpc>
              <a:spcBef>
                <a:spcPts val="446"/>
              </a:spcBef>
              <a:spcAft>
                <a:spcPts val="0"/>
              </a:spcAft>
              <a:buClr>
                <a:schemeClr val="dk1"/>
              </a:buClr>
              <a:buSzPts val="2500"/>
              <a:buChar char="•"/>
              <a:defRPr sz="2500"/>
            </a:lvl2pPr>
            <a:lvl3pPr marL="1371600" lvl="2" indent="-361950" algn="l">
              <a:lnSpc>
                <a:spcPct val="90000"/>
              </a:lnSpc>
              <a:spcBef>
                <a:spcPts val="446"/>
              </a:spcBef>
              <a:spcAft>
                <a:spcPts val="0"/>
              </a:spcAft>
              <a:buClr>
                <a:schemeClr val="dk1"/>
              </a:buClr>
              <a:buSzPts val="2100"/>
              <a:buChar char="•"/>
              <a:defRPr sz="2100"/>
            </a:lvl3pPr>
            <a:lvl4pPr marL="1828800" lvl="3" indent="-342900" algn="l">
              <a:lnSpc>
                <a:spcPct val="90000"/>
              </a:lnSpc>
              <a:spcBef>
                <a:spcPts val="446"/>
              </a:spcBef>
              <a:spcAft>
                <a:spcPts val="0"/>
              </a:spcAft>
              <a:buClr>
                <a:schemeClr val="dk1"/>
              </a:buClr>
              <a:buSzPts val="1800"/>
              <a:buChar char="•"/>
              <a:defRPr sz="1800"/>
            </a:lvl4pPr>
            <a:lvl5pPr marL="2286000" lvl="4" indent="-342900" algn="l">
              <a:lnSpc>
                <a:spcPct val="90000"/>
              </a:lnSpc>
              <a:spcBef>
                <a:spcPts val="446"/>
              </a:spcBef>
              <a:spcAft>
                <a:spcPts val="0"/>
              </a:spcAft>
              <a:buClr>
                <a:schemeClr val="dk1"/>
              </a:buClr>
              <a:buSzPts val="1800"/>
              <a:buChar char="•"/>
              <a:defRPr sz="1800"/>
            </a:lvl5pPr>
            <a:lvl6pPr marL="2743200" lvl="5" indent="-342900" algn="l">
              <a:lnSpc>
                <a:spcPct val="90000"/>
              </a:lnSpc>
              <a:spcBef>
                <a:spcPts val="446"/>
              </a:spcBef>
              <a:spcAft>
                <a:spcPts val="0"/>
              </a:spcAft>
              <a:buClr>
                <a:schemeClr val="dk1"/>
              </a:buClr>
              <a:buSzPts val="1800"/>
              <a:buChar char="•"/>
              <a:defRPr sz="1800"/>
            </a:lvl6pPr>
            <a:lvl7pPr marL="3200400" lvl="6" indent="-342900" algn="l">
              <a:lnSpc>
                <a:spcPct val="90000"/>
              </a:lnSpc>
              <a:spcBef>
                <a:spcPts val="446"/>
              </a:spcBef>
              <a:spcAft>
                <a:spcPts val="0"/>
              </a:spcAft>
              <a:buClr>
                <a:schemeClr val="dk1"/>
              </a:buClr>
              <a:buSzPts val="1800"/>
              <a:buChar char="•"/>
              <a:defRPr sz="1800"/>
            </a:lvl7pPr>
            <a:lvl8pPr marL="3657600" lvl="7" indent="-342900" algn="l">
              <a:lnSpc>
                <a:spcPct val="90000"/>
              </a:lnSpc>
              <a:spcBef>
                <a:spcPts val="446"/>
              </a:spcBef>
              <a:spcAft>
                <a:spcPts val="0"/>
              </a:spcAft>
              <a:buClr>
                <a:schemeClr val="dk1"/>
              </a:buClr>
              <a:buSzPts val="1800"/>
              <a:buChar char="•"/>
              <a:defRPr sz="1800"/>
            </a:lvl8pPr>
            <a:lvl9pPr marL="4114800" lvl="8" indent="-342900" algn="l">
              <a:lnSpc>
                <a:spcPct val="90000"/>
              </a:lnSpc>
              <a:spcBef>
                <a:spcPts val="446"/>
              </a:spcBef>
              <a:spcAft>
                <a:spcPts val="0"/>
              </a:spcAft>
              <a:buClr>
                <a:schemeClr val="dk1"/>
              </a:buClr>
              <a:buSzPts val="1800"/>
              <a:buChar char="•"/>
              <a:defRPr sz="1800"/>
            </a:lvl9pPr>
          </a:lstStyle>
          <a:p>
            <a:endParaRPr/>
          </a:p>
        </p:txBody>
      </p:sp>
      <p:sp>
        <p:nvSpPr>
          <p:cNvPr id="61" name="Google Shape;61;p9"/>
          <p:cNvSpPr txBox="1">
            <a:spLocks noGrp="1"/>
          </p:cNvSpPr>
          <p:nvPr>
            <p:ph type="body" idx="2"/>
          </p:nvPr>
        </p:nvSpPr>
        <p:spPr>
          <a:xfrm>
            <a:off x="629843" y="1541622"/>
            <a:ext cx="2949178" cy="2856044"/>
          </a:xfrm>
          <a:prstGeom prst="rect">
            <a:avLst/>
          </a:prstGeom>
          <a:noFill/>
          <a:ln>
            <a:noFill/>
          </a:ln>
        </p:spPr>
        <p:txBody>
          <a:bodyPr spcFirstLastPara="1" wrap="square" lIns="81600" tIns="40800" rIns="81600" bIns="40800" anchor="t" anchorCtr="0">
            <a:noAutofit/>
          </a:bodyPr>
          <a:lstStyle>
            <a:lvl1pPr marL="457200" lvl="0" indent="-228600" algn="l">
              <a:lnSpc>
                <a:spcPct val="90000"/>
              </a:lnSpc>
              <a:spcBef>
                <a:spcPts val="893"/>
              </a:spcBef>
              <a:spcAft>
                <a:spcPts val="0"/>
              </a:spcAft>
              <a:buClr>
                <a:schemeClr val="dk1"/>
              </a:buClr>
              <a:buSzPts val="1400"/>
              <a:buNone/>
              <a:defRPr sz="1400"/>
            </a:lvl1pPr>
            <a:lvl2pPr marL="914400" lvl="1" indent="-228600" algn="l">
              <a:lnSpc>
                <a:spcPct val="90000"/>
              </a:lnSpc>
              <a:spcBef>
                <a:spcPts val="446"/>
              </a:spcBef>
              <a:spcAft>
                <a:spcPts val="0"/>
              </a:spcAft>
              <a:buClr>
                <a:schemeClr val="dk1"/>
              </a:buClr>
              <a:buSzPts val="1200"/>
              <a:buNone/>
              <a:defRPr sz="1200"/>
            </a:lvl2pPr>
            <a:lvl3pPr marL="1371600" lvl="2" indent="-228600" algn="l">
              <a:lnSpc>
                <a:spcPct val="90000"/>
              </a:lnSpc>
              <a:spcBef>
                <a:spcPts val="446"/>
              </a:spcBef>
              <a:spcAft>
                <a:spcPts val="0"/>
              </a:spcAft>
              <a:buClr>
                <a:schemeClr val="dk1"/>
              </a:buClr>
              <a:buSzPts val="1100"/>
              <a:buNone/>
              <a:defRPr sz="1100"/>
            </a:lvl3pPr>
            <a:lvl4pPr marL="1828800" lvl="3" indent="-228600" algn="l">
              <a:lnSpc>
                <a:spcPct val="90000"/>
              </a:lnSpc>
              <a:spcBef>
                <a:spcPts val="446"/>
              </a:spcBef>
              <a:spcAft>
                <a:spcPts val="0"/>
              </a:spcAft>
              <a:buClr>
                <a:schemeClr val="dk1"/>
              </a:buClr>
              <a:buSzPts val="900"/>
              <a:buNone/>
              <a:defRPr sz="900"/>
            </a:lvl4pPr>
            <a:lvl5pPr marL="2286000" lvl="4" indent="-228600" algn="l">
              <a:lnSpc>
                <a:spcPct val="90000"/>
              </a:lnSpc>
              <a:spcBef>
                <a:spcPts val="446"/>
              </a:spcBef>
              <a:spcAft>
                <a:spcPts val="0"/>
              </a:spcAft>
              <a:buClr>
                <a:schemeClr val="dk1"/>
              </a:buClr>
              <a:buSzPts val="900"/>
              <a:buNone/>
              <a:defRPr sz="900"/>
            </a:lvl5pPr>
            <a:lvl6pPr marL="2743200" lvl="5" indent="-228600" algn="l">
              <a:lnSpc>
                <a:spcPct val="90000"/>
              </a:lnSpc>
              <a:spcBef>
                <a:spcPts val="446"/>
              </a:spcBef>
              <a:spcAft>
                <a:spcPts val="0"/>
              </a:spcAft>
              <a:buClr>
                <a:schemeClr val="dk1"/>
              </a:buClr>
              <a:buSzPts val="900"/>
              <a:buNone/>
              <a:defRPr sz="900"/>
            </a:lvl6pPr>
            <a:lvl7pPr marL="3200400" lvl="6" indent="-228600" algn="l">
              <a:lnSpc>
                <a:spcPct val="90000"/>
              </a:lnSpc>
              <a:spcBef>
                <a:spcPts val="446"/>
              </a:spcBef>
              <a:spcAft>
                <a:spcPts val="0"/>
              </a:spcAft>
              <a:buClr>
                <a:schemeClr val="dk1"/>
              </a:buClr>
              <a:buSzPts val="900"/>
              <a:buNone/>
              <a:defRPr sz="900"/>
            </a:lvl7pPr>
            <a:lvl8pPr marL="3657600" lvl="7" indent="-228600" algn="l">
              <a:lnSpc>
                <a:spcPct val="90000"/>
              </a:lnSpc>
              <a:spcBef>
                <a:spcPts val="446"/>
              </a:spcBef>
              <a:spcAft>
                <a:spcPts val="0"/>
              </a:spcAft>
              <a:buClr>
                <a:schemeClr val="dk1"/>
              </a:buClr>
              <a:buSzPts val="900"/>
              <a:buNone/>
              <a:defRPr sz="900"/>
            </a:lvl8pPr>
            <a:lvl9pPr marL="4114800" lvl="8" indent="-228600" algn="l">
              <a:lnSpc>
                <a:spcPct val="90000"/>
              </a:lnSpc>
              <a:spcBef>
                <a:spcPts val="446"/>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28651" y="4762851"/>
            <a:ext cx="2057400" cy="273590"/>
          </a:xfrm>
          <a:prstGeom prst="rect">
            <a:avLst/>
          </a:prstGeom>
          <a:noFill/>
          <a:ln>
            <a:noFill/>
          </a:ln>
        </p:spPr>
        <p:txBody>
          <a:bodyPr spcFirstLastPara="1" wrap="square" lIns="81600" tIns="40800" rIns="81600" bIns="408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2" y="4762851"/>
            <a:ext cx="3086100" cy="273590"/>
          </a:xfrm>
          <a:prstGeom prst="rect">
            <a:avLst/>
          </a:prstGeom>
          <a:noFill/>
          <a:ln>
            <a:noFill/>
          </a:ln>
        </p:spPr>
        <p:txBody>
          <a:bodyPr spcFirstLastPara="1" wrap="square" lIns="81600" tIns="40800" rIns="81600" bIns="40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1" y="4762851"/>
            <a:ext cx="2057400" cy="273590"/>
          </a:xfrm>
          <a:prstGeom prst="rect">
            <a:avLst/>
          </a:prstGeom>
          <a:noFill/>
          <a:ln>
            <a:noFill/>
          </a:ln>
        </p:spPr>
        <p:txBody>
          <a:bodyPr spcFirstLastPara="1" wrap="square" lIns="81600" tIns="40800" rIns="81600" bIns="408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3" y="342582"/>
            <a:ext cx="2949178" cy="1199039"/>
          </a:xfrm>
          <a:prstGeom prst="rect">
            <a:avLst/>
          </a:prstGeom>
          <a:noFill/>
          <a:ln>
            <a:noFill/>
          </a:ln>
        </p:spPr>
        <p:txBody>
          <a:bodyPr spcFirstLastPara="1" wrap="square" lIns="81600" tIns="40800" rIns="81600" bIns="40800" anchor="b" anchorCtr="0">
            <a:noAutofit/>
          </a:bodyPr>
          <a:lstStyle>
            <a:lvl1pPr lvl="0" algn="l">
              <a:lnSpc>
                <a:spcPct val="90000"/>
              </a:lnSpc>
              <a:spcBef>
                <a:spcPts val="0"/>
              </a:spcBef>
              <a:spcAft>
                <a:spcPts val="0"/>
              </a:spcAft>
              <a:buClr>
                <a:schemeClr val="dk1"/>
              </a:buClr>
              <a:buSzPts val="2900"/>
              <a:buFont typeface="Arial"/>
              <a:buNone/>
              <a:defRPr sz="2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739885"/>
            <a:ext cx="4629151" cy="3651835"/>
          </a:xfrm>
          <a:prstGeom prst="rect">
            <a:avLst/>
          </a:prstGeom>
          <a:noFill/>
          <a:ln>
            <a:noFill/>
          </a:ln>
        </p:spPr>
        <p:txBody>
          <a:bodyPr spcFirstLastPara="1" wrap="square" lIns="81600" tIns="40800" rIns="81600" bIns="40800" anchor="t" anchorCtr="0">
            <a:noAutofit/>
          </a:bodyPr>
          <a:lstStyle>
            <a:lvl1pPr marR="0" lvl="0" algn="l" rtl="0">
              <a:lnSpc>
                <a:spcPct val="90000"/>
              </a:lnSpc>
              <a:spcBef>
                <a:spcPts val="893"/>
              </a:spcBef>
              <a:spcAft>
                <a:spcPts val="0"/>
              </a:spcAft>
              <a:buClr>
                <a:schemeClr val="dk1"/>
              </a:buClr>
              <a:buSzPts val="2900"/>
              <a:buFont typeface="Arial"/>
              <a:buNone/>
              <a:defRPr sz="2900" b="0" i="0" u="none" strike="noStrike" cap="none">
                <a:solidFill>
                  <a:schemeClr val="dk1"/>
                </a:solidFill>
                <a:latin typeface="Arial"/>
                <a:ea typeface="Arial"/>
                <a:cs typeface="Arial"/>
                <a:sym typeface="Arial"/>
              </a:defRPr>
            </a:lvl1pPr>
            <a:lvl2pPr marR="0" lvl="1" algn="l" rtl="0">
              <a:lnSpc>
                <a:spcPct val="90000"/>
              </a:lnSpc>
              <a:spcBef>
                <a:spcPts val="446"/>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90000"/>
              </a:lnSpc>
              <a:spcBef>
                <a:spcPts val="446"/>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3pPr>
            <a:lvl4pPr marR="0" lvl="3" algn="l" rtl="0">
              <a:lnSpc>
                <a:spcPct val="90000"/>
              </a:lnSpc>
              <a:spcBef>
                <a:spcPts val="446"/>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90000"/>
              </a:lnSpc>
              <a:spcBef>
                <a:spcPts val="446"/>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446"/>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6pPr>
            <a:lvl7pPr marR="0" lvl="6" algn="l" rtl="0">
              <a:lnSpc>
                <a:spcPct val="90000"/>
              </a:lnSpc>
              <a:spcBef>
                <a:spcPts val="446"/>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7pPr>
            <a:lvl8pPr marR="0" lvl="7" algn="l" rtl="0">
              <a:lnSpc>
                <a:spcPct val="90000"/>
              </a:lnSpc>
              <a:spcBef>
                <a:spcPts val="446"/>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8pPr>
            <a:lvl9pPr marR="0" lvl="8" algn="l" rtl="0">
              <a:lnSpc>
                <a:spcPct val="90000"/>
              </a:lnSpc>
              <a:spcBef>
                <a:spcPts val="446"/>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3" y="1541622"/>
            <a:ext cx="2949178" cy="2856044"/>
          </a:xfrm>
          <a:prstGeom prst="rect">
            <a:avLst/>
          </a:prstGeom>
          <a:noFill/>
          <a:ln>
            <a:noFill/>
          </a:ln>
        </p:spPr>
        <p:txBody>
          <a:bodyPr spcFirstLastPara="1" wrap="square" lIns="81600" tIns="40800" rIns="81600" bIns="40800" anchor="t" anchorCtr="0">
            <a:noAutofit/>
          </a:bodyPr>
          <a:lstStyle>
            <a:lvl1pPr marL="457200" lvl="0" indent="-228600" algn="l">
              <a:lnSpc>
                <a:spcPct val="90000"/>
              </a:lnSpc>
              <a:spcBef>
                <a:spcPts val="893"/>
              </a:spcBef>
              <a:spcAft>
                <a:spcPts val="0"/>
              </a:spcAft>
              <a:buClr>
                <a:schemeClr val="dk1"/>
              </a:buClr>
              <a:buSzPts val="1400"/>
              <a:buNone/>
              <a:defRPr sz="1400"/>
            </a:lvl1pPr>
            <a:lvl2pPr marL="914400" lvl="1" indent="-228600" algn="l">
              <a:lnSpc>
                <a:spcPct val="90000"/>
              </a:lnSpc>
              <a:spcBef>
                <a:spcPts val="446"/>
              </a:spcBef>
              <a:spcAft>
                <a:spcPts val="0"/>
              </a:spcAft>
              <a:buClr>
                <a:schemeClr val="dk1"/>
              </a:buClr>
              <a:buSzPts val="1200"/>
              <a:buNone/>
              <a:defRPr sz="1200"/>
            </a:lvl2pPr>
            <a:lvl3pPr marL="1371600" lvl="2" indent="-228600" algn="l">
              <a:lnSpc>
                <a:spcPct val="90000"/>
              </a:lnSpc>
              <a:spcBef>
                <a:spcPts val="446"/>
              </a:spcBef>
              <a:spcAft>
                <a:spcPts val="0"/>
              </a:spcAft>
              <a:buClr>
                <a:schemeClr val="dk1"/>
              </a:buClr>
              <a:buSzPts val="1100"/>
              <a:buNone/>
              <a:defRPr sz="1100"/>
            </a:lvl3pPr>
            <a:lvl4pPr marL="1828800" lvl="3" indent="-228600" algn="l">
              <a:lnSpc>
                <a:spcPct val="90000"/>
              </a:lnSpc>
              <a:spcBef>
                <a:spcPts val="446"/>
              </a:spcBef>
              <a:spcAft>
                <a:spcPts val="0"/>
              </a:spcAft>
              <a:buClr>
                <a:schemeClr val="dk1"/>
              </a:buClr>
              <a:buSzPts val="900"/>
              <a:buNone/>
              <a:defRPr sz="900"/>
            </a:lvl4pPr>
            <a:lvl5pPr marL="2286000" lvl="4" indent="-228600" algn="l">
              <a:lnSpc>
                <a:spcPct val="90000"/>
              </a:lnSpc>
              <a:spcBef>
                <a:spcPts val="446"/>
              </a:spcBef>
              <a:spcAft>
                <a:spcPts val="0"/>
              </a:spcAft>
              <a:buClr>
                <a:schemeClr val="dk1"/>
              </a:buClr>
              <a:buSzPts val="900"/>
              <a:buNone/>
              <a:defRPr sz="900"/>
            </a:lvl5pPr>
            <a:lvl6pPr marL="2743200" lvl="5" indent="-228600" algn="l">
              <a:lnSpc>
                <a:spcPct val="90000"/>
              </a:lnSpc>
              <a:spcBef>
                <a:spcPts val="446"/>
              </a:spcBef>
              <a:spcAft>
                <a:spcPts val="0"/>
              </a:spcAft>
              <a:buClr>
                <a:schemeClr val="dk1"/>
              </a:buClr>
              <a:buSzPts val="900"/>
              <a:buNone/>
              <a:defRPr sz="900"/>
            </a:lvl6pPr>
            <a:lvl7pPr marL="3200400" lvl="6" indent="-228600" algn="l">
              <a:lnSpc>
                <a:spcPct val="90000"/>
              </a:lnSpc>
              <a:spcBef>
                <a:spcPts val="446"/>
              </a:spcBef>
              <a:spcAft>
                <a:spcPts val="0"/>
              </a:spcAft>
              <a:buClr>
                <a:schemeClr val="dk1"/>
              </a:buClr>
              <a:buSzPts val="900"/>
              <a:buNone/>
              <a:defRPr sz="900"/>
            </a:lvl7pPr>
            <a:lvl8pPr marL="3657600" lvl="7" indent="-228600" algn="l">
              <a:lnSpc>
                <a:spcPct val="90000"/>
              </a:lnSpc>
              <a:spcBef>
                <a:spcPts val="446"/>
              </a:spcBef>
              <a:spcAft>
                <a:spcPts val="0"/>
              </a:spcAft>
              <a:buClr>
                <a:schemeClr val="dk1"/>
              </a:buClr>
              <a:buSzPts val="900"/>
              <a:buNone/>
              <a:defRPr sz="900"/>
            </a:lvl8pPr>
            <a:lvl9pPr marL="4114800" lvl="8" indent="-228600" algn="l">
              <a:lnSpc>
                <a:spcPct val="90000"/>
              </a:lnSpc>
              <a:spcBef>
                <a:spcPts val="446"/>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28651" y="4762851"/>
            <a:ext cx="2057400" cy="273590"/>
          </a:xfrm>
          <a:prstGeom prst="rect">
            <a:avLst/>
          </a:prstGeom>
          <a:noFill/>
          <a:ln>
            <a:noFill/>
          </a:ln>
        </p:spPr>
        <p:txBody>
          <a:bodyPr spcFirstLastPara="1" wrap="square" lIns="81600" tIns="40800" rIns="81600" bIns="408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2" y="4762851"/>
            <a:ext cx="3086100" cy="273590"/>
          </a:xfrm>
          <a:prstGeom prst="rect">
            <a:avLst/>
          </a:prstGeom>
          <a:noFill/>
          <a:ln>
            <a:noFill/>
          </a:ln>
        </p:spPr>
        <p:txBody>
          <a:bodyPr spcFirstLastPara="1" wrap="square" lIns="81600" tIns="40800" rIns="81600" bIns="40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1" y="4762851"/>
            <a:ext cx="2057400" cy="273590"/>
          </a:xfrm>
          <a:prstGeom prst="rect">
            <a:avLst/>
          </a:prstGeom>
          <a:noFill/>
          <a:ln>
            <a:noFill/>
          </a:ln>
        </p:spPr>
        <p:txBody>
          <a:bodyPr spcFirstLastPara="1" wrap="square" lIns="81600" tIns="40800" rIns="81600" bIns="408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2" y="273591"/>
            <a:ext cx="7886700" cy="993252"/>
          </a:xfrm>
          <a:prstGeom prst="rect">
            <a:avLst/>
          </a:prstGeom>
          <a:noFill/>
          <a:ln>
            <a:noFill/>
          </a:ln>
        </p:spPr>
        <p:txBody>
          <a:bodyPr spcFirstLastPara="1" wrap="square" lIns="81600" tIns="40800" rIns="81600" bIns="40800" anchor="ctr" anchorCtr="0">
            <a:noAutofit/>
          </a:bodyPr>
          <a:lstStyle>
            <a:lvl1pPr marR="0" lvl="0" algn="l" rtl="0">
              <a:lnSpc>
                <a:spcPct val="90000"/>
              </a:lnSpc>
              <a:spcBef>
                <a:spcPts val="0"/>
              </a:spcBef>
              <a:spcAft>
                <a:spcPts val="0"/>
              </a:spcAft>
              <a:buClr>
                <a:schemeClr val="dk1"/>
              </a:buClr>
              <a:buSzPts val="3900"/>
              <a:buFont typeface="Arial"/>
              <a:buNone/>
              <a:defRPr sz="39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2" y="1367952"/>
            <a:ext cx="7886700" cy="3260482"/>
          </a:xfrm>
          <a:prstGeom prst="rect">
            <a:avLst/>
          </a:prstGeom>
          <a:noFill/>
          <a:ln>
            <a:noFill/>
          </a:ln>
        </p:spPr>
        <p:txBody>
          <a:bodyPr spcFirstLastPara="1" wrap="square" lIns="81600" tIns="40800" rIns="81600" bIns="40800" anchor="t" anchorCtr="0">
            <a:noAutofit/>
          </a:bodyPr>
          <a:lstStyle>
            <a:lvl1pPr marL="457200" marR="0" lvl="0" indent="-387350" algn="l" rtl="0">
              <a:lnSpc>
                <a:spcPct val="90000"/>
              </a:lnSpc>
              <a:spcBef>
                <a:spcPts val="893"/>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61950" algn="l" rtl="0">
              <a:lnSpc>
                <a:spcPct val="90000"/>
              </a:lnSpc>
              <a:spcBef>
                <a:spcPts val="446"/>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90000"/>
              </a:lnSpc>
              <a:spcBef>
                <a:spcPts val="446"/>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446"/>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446"/>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90000"/>
              </a:lnSpc>
              <a:spcBef>
                <a:spcPts val="446"/>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46"/>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46"/>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46"/>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1" y="4762851"/>
            <a:ext cx="2057400" cy="273590"/>
          </a:xfrm>
          <a:prstGeom prst="rect">
            <a:avLst/>
          </a:prstGeom>
          <a:noFill/>
          <a:ln>
            <a:noFill/>
          </a:ln>
        </p:spPr>
        <p:txBody>
          <a:bodyPr spcFirstLastPara="1" wrap="square" lIns="81600" tIns="40800" rIns="81600" bIns="40800" anchor="ctr" anchorCtr="0">
            <a:noAutofit/>
          </a:bodyPr>
          <a:lstStyle>
            <a:lvl1pPr marR="0" lvl="0" algn="l" rtl="0">
              <a:spcBef>
                <a:spcPts val="0"/>
              </a:spcBef>
              <a:spcAft>
                <a:spcPts val="0"/>
              </a:spcAft>
              <a:buSzPts val="1400"/>
              <a:buNone/>
              <a:defRPr sz="11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2" y="4762851"/>
            <a:ext cx="3086100" cy="273590"/>
          </a:xfrm>
          <a:prstGeom prst="rect">
            <a:avLst/>
          </a:prstGeom>
          <a:noFill/>
          <a:ln>
            <a:noFill/>
          </a:ln>
        </p:spPr>
        <p:txBody>
          <a:bodyPr spcFirstLastPara="1" wrap="square" lIns="81600" tIns="40800" rIns="81600" bIns="40800" anchor="ctr" anchorCtr="0">
            <a:noAutofit/>
          </a:bodyPr>
          <a:lstStyle>
            <a:lvl1pPr marR="0" lvl="0" algn="ctr" rtl="0">
              <a:spcBef>
                <a:spcPts val="0"/>
              </a:spcBef>
              <a:spcAft>
                <a:spcPts val="0"/>
              </a:spcAft>
              <a:buSzPts val="1400"/>
              <a:buNone/>
              <a:defRPr sz="11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1" y="4762851"/>
            <a:ext cx="2057400" cy="273590"/>
          </a:xfrm>
          <a:prstGeom prst="rect">
            <a:avLst/>
          </a:prstGeom>
          <a:noFill/>
          <a:ln>
            <a:noFill/>
          </a:ln>
        </p:spPr>
        <p:txBody>
          <a:bodyPr spcFirstLastPara="1" wrap="square" lIns="81600" tIns="40800" rIns="81600" bIns="40800" anchor="ctr" anchorCtr="0">
            <a:noAutofit/>
          </a:bodyPr>
          <a:lstStyle>
            <a:lvl1pPr marL="0" marR="0" lvl="0" indent="0" algn="r" rtl="0">
              <a:spcBef>
                <a:spcPts val="0"/>
              </a:spcBef>
              <a:buNone/>
              <a:defRPr sz="1100" b="0" i="0" u="none" strike="noStrike" cap="none">
                <a:solidFill>
                  <a:srgbClr val="888888"/>
                </a:solidFill>
                <a:latin typeface="Arial"/>
                <a:ea typeface="Arial"/>
                <a:cs typeface="Arial"/>
                <a:sym typeface="Arial"/>
              </a:defRPr>
            </a:lvl1pPr>
            <a:lvl2pPr marL="0" marR="0" lvl="1" indent="0" algn="r" rtl="0">
              <a:spcBef>
                <a:spcPts val="0"/>
              </a:spcBef>
              <a:buNone/>
              <a:defRPr sz="1100" b="0" i="0" u="none" strike="noStrike" cap="none">
                <a:solidFill>
                  <a:srgbClr val="888888"/>
                </a:solidFill>
                <a:latin typeface="Arial"/>
                <a:ea typeface="Arial"/>
                <a:cs typeface="Arial"/>
                <a:sym typeface="Arial"/>
              </a:defRPr>
            </a:lvl2pPr>
            <a:lvl3pPr marL="0" marR="0" lvl="2" indent="0" algn="r" rtl="0">
              <a:spcBef>
                <a:spcPts val="0"/>
              </a:spcBef>
              <a:buNone/>
              <a:defRPr sz="1100" b="0" i="0" u="none" strike="noStrike" cap="none">
                <a:solidFill>
                  <a:srgbClr val="888888"/>
                </a:solidFill>
                <a:latin typeface="Arial"/>
                <a:ea typeface="Arial"/>
                <a:cs typeface="Arial"/>
                <a:sym typeface="Arial"/>
              </a:defRPr>
            </a:lvl3pPr>
            <a:lvl4pPr marL="0" marR="0" lvl="3" indent="0" algn="r" rtl="0">
              <a:spcBef>
                <a:spcPts val="0"/>
              </a:spcBef>
              <a:buNone/>
              <a:defRPr sz="1100" b="0" i="0" u="none" strike="noStrike" cap="none">
                <a:solidFill>
                  <a:srgbClr val="888888"/>
                </a:solidFill>
                <a:latin typeface="Arial"/>
                <a:ea typeface="Arial"/>
                <a:cs typeface="Arial"/>
                <a:sym typeface="Arial"/>
              </a:defRPr>
            </a:lvl4pPr>
            <a:lvl5pPr marL="0" marR="0" lvl="4" indent="0" algn="r" rtl="0">
              <a:spcBef>
                <a:spcPts val="0"/>
              </a:spcBef>
              <a:buNone/>
              <a:defRPr sz="1100" b="0" i="0" u="none" strike="noStrike" cap="none">
                <a:solidFill>
                  <a:srgbClr val="888888"/>
                </a:solidFill>
                <a:latin typeface="Arial"/>
                <a:ea typeface="Arial"/>
                <a:cs typeface="Arial"/>
                <a:sym typeface="Arial"/>
              </a:defRPr>
            </a:lvl5pPr>
            <a:lvl6pPr marL="0" marR="0" lvl="5" indent="0" algn="r" rtl="0">
              <a:spcBef>
                <a:spcPts val="0"/>
              </a:spcBef>
              <a:buNone/>
              <a:defRPr sz="1100" b="0" i="0" u="none" strike="noStrike" cap="none">
                <a:solidFill>
                  <a:srgbClr val="888888"/>
                </a:solidFill>
                <a:latin typeface="Arial"/>
                <a:ea typeface="Arial"/>
                <a:cs typeface="Arial"/>
                <a:sym typeface="Arial"/>
              </a:defRPr>
            </a:lvl6pPr>
            <a:lvl7pPr marL="0" marR="0" lvl="6" indent="0" algn="r" rtl="0">
              <a:spcBef>
                <a:spcPts val="0"/>
              </a:spcBef>
              <a:buNone/>
              <a:defRPr sz="1100" b="0" i="0" u="none" strike="noStrike" cap="none">
                <a:solidFill>
                  <a:srgbClr val="888888"/>
                </a:solidFill>
                <a:latin typeface="Arial"/>
                <a:ea typeface="Arial"/>
                <a:cs typeface="Arial"/>
                <a:sym typeface="Arial"/>
              </a:defRPr>
            </a:lvl7pPr>
            <a:lvl8pPr marL="0" marR="0" lvl="7" indent="0" algn="r" rtl="0">
              <a:spcBef>
                <a:spcPts val="0"/>
              </a:spcBef>
              <a:buNone/>
              <a:defRPr sz="1100" b="0" i="0" u="none" strike="noStrike" cap="none">
                <a:solidFill>
                  <a:srgbClr val="888888"/>
                </a:solidFill>
                <a:latin typeface="Arial"/>
                <a:ea typeface="Arial"/>
                <a:cs typeface="Arial"/>
                <a:sym typeface="Arial"/>
              </a:defRPr>
            </a:lvl8pPr>
            <a:lvl9pPr marL="0" marR="0" lvl="8" indent="0" algn="r" rtl="0">
              <a:spcBef>
                <a:spcPts val="0"/>
              </a:spcBef>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7.jp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notesSlide" Target="../notesSlides/notesSlide11.xml"/><Relationship Id="rId7" Type="http://schemas.openxmlformats.org/officeDocument/2006/relationships/image" Target="../media/image19.jp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8.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3.xml"/><Relationship Id="rId7" Type="http://schemas.openxmlformats.org/officeDocument/2006/relationships/image" Target="../media/image10.jp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1.jp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jp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2.jp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3.jp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4.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descr="Blue-saturated photograph of a line of men in military uniforms standing in front of the Tomb of the Unknown Soldier, which is a large white marble block."/>
          <p:cNvPicPr preferRelativeResize="0"/>
          <p:nvPr/>
        </p:nvPicPr>
        <p:blipFill rotWithShape="1">
          <a:blip r:embed="rId4">
            <a:alphaModFix/>
          </a:blip>
          <a:srcRect b="15798"/>
          <a:stretch/>
        </p:blipFill>
        <p:spPr>
          <a:xfrm>
            <a:off x="-2" y="0"/>
            <a:ext cx="9144000" cy="5138738"/>
          </a:xfrm>
          <a:prstGeom prst="rect">
            <a:avLst/>
          </a:prstGeom>
          <a:noFill/>
          <a:ln>
            <a:noFill/>
          </a:ln>
        </p:spPr>
      </p:pic>
      <p:sp>
        <p:nvSpPr>
          <p:cNvPr id="89" name="Google Shape;89;p13">
            <a:extLst>
              <a:ext uri="{C183D7F6-B498-43B3-948B-1728B52AA6E4}">
                <adec:decorative xmlns:adec="http://schemas.microsoft.com/office/drawing/2017/decorative" val="1"/>
              </a:ext>
            </a:extLst>
          </p:cNvPr>
          <p:cNvSpPr/>
          <p:nvPr/>
        </p:nvSpPr>
        <p:spPr>
          <a:xfrm>
            <a:off x="0" y="-1"/>
            <a:ext cx="9144000" cy="5138739"/>
          </a:xfrm>
          <a:prstGeom prst="rect">
            <a:avLst/>
          </a:prstGeom>
          <a:solidFill>
            <a:srgbClr val="353C62">
              <a:alpha val="69803"/>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95" name="Google Shape;95;p13"/>
          <p:cNvSpPr txBox="1"/>
          <p:nvPr/>
        </p:nvSpPr>
        <p:spPr>
          <a:xfrm>
            <a:off x="921545" y="1931969"/>
            <a:ext cx="731520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a:solidFill>
                  <a:schemeClr val="lt1"/>
                </a:solidFill>
                <a:latin typeface="Arial"/>
                <a:ea typeface="Arial"/>
                <a:cs typeface="Arial"/>
                <a:sym typeface="Arial"/>
              </a:rPr>
              <a:t>WHO’S BURIED AT THE TOMB OF </a:t>
            </a:r>
            <a:br>
              <a:rPr lang="en-US" sz="2400" b="1" i="0" u="none" strike="noStrike" cap="none">
                <a:solidFill>
                  <a:schemeClr val="lt1"/>
                </a:solidFill>
                <a:latin typeface="Arial"/>
                <a:ea typeface="Arial"/>
                <a:cs typeface="Arial"/>
                <a:sym typeface="Arial"/>
              </a:rPr>
            </a:br>
            <a:r>
              <a:rPr lang="en-US" sz="2400" b="1" i="0" u="none" strike="noStrike" cap="none">
                <a:solidFill>
                  <a:schemeClr val="lt1"/>
                </a:solidFill>
                <a:latin typeface="Arial"/>
                <a:ea typeface="Arial"/>
                <a:cs typeface="Arial"/>
                <a:sym typeface="Arial"/>
              </a:rPr>
              <a:t>THE UNKNOWN SOLDIER?</a:t>
            </a:r>
            <a:endParaRPr/>
          </a:p>
        </p:txBody>
      </p:sp>
      <p:sp>
        <p:nvSpPr>
          <p:cNvPr id="90" name="Google Shape;90;p13"/>
          <p:cNvSpPr txBox="1"/>
          <p:nvPr/>
        </p:nvSpPr>
        <p:spPr>
          <a:xfrm>
            <a:off x="1638583" y="3014696"/>
            <a:ext cx="5614220"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0" i="0" u="none" strike="noStrike" cap="none">
                <a:solidFill>
                  <a:schemeClr val="lt1"/>
                </a:solidFill>
                <a:latin typeface="Arial"/>
                <a:ea typeface="Arial"/>
                <a:cs typeface="Arial"/>
                <a:sym typeface="Arial"/>
              </a:rPr>
              <a:t>A HISTORY MYSTERY</a:t>
            </a:r>
            <a:endParaRPr/>
          </a:p>
        </p:txBody>
      </p:sp>
      <p:pic>
        <p:nvPicPr>
          <p:cNvPr id="92" name="Google Shape;92;p1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465565" y="4735471"/>
            <a:ext cx="220826" cy="260226"/>
          </a:xfrm>
          <a:prstGeom prst="rect">
            <a:avLst/>
          </a:prstGeom>
          <a:noFill/>
          <a:ln>
            <a:noFill/>
          </a:ln>
        </p:spPr>
      </p:pic>
      <p:pic>
        <p:nvPicPr>
          <p:cNvPr id="93" name="Google Shape;93;p13">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8106364" y="2210658"/>
            <a:ext cx="254000" cy="228600"/>
          </a:xfrm>
          <a:prstGeom prst="rect">
            <a:avLst/>
          </a:prstGeom>
          <a:noFill/>
          <a:ln>
            <a:noFill/>
          </a:ln>
        </p:spPr>
      </p:pic>
      <p:pic>
        <p:nvPicPr>
          <p:cNvPr id="94" name="Google Shape;94;p13">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84163" y="2217807"/>
            <a:ext cx="254000" cy="228600"/>
          </a:xfrm>
          <a:prstGeom prst="rect">
            <a:avLst/>
          </a:prstGeom>
          <a:noFill/>
          <a:ln>
            <a:noFill/>
          </a:ln>
        </p:spPr>
      </p:pic>
      <p:sp>
        <p:nvSpPr>
          <p:cNvPr id="96" name="Google Shape;96;p13"/>
          <p:cNvSpPr txBox="1"/>
          <p:nvPr/>
        </p:nvSpPr>
        <p:spPr>
          <a:xfrm>
            <a:off x="-1" y="-3"/>
            <a:ext cx="8478372"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b="0" i="1" u="none" strike="noStrike" cap="none" dirty="0">
                <a:solidFill>
                  <a:schemeClr val="lt1"/>
                </a:solidFill>
                <a:latin typeface="Arial"/>
                <a:ea typeface="Arial"/>
                <a:cs typeface="Arial"/>
                <a:sym typeface="Arial"/>
              </a:rPr>
              <a:t>Background: Members of all five branches of the armed forces participate in a Memorial Day wreath-laying at the Tomb of the Unknown Soldier at Arlington National Cemetery, 2018. (ANC/Elizabeth Fraser)</a:t>
            </a:r>
            <a:endParaRPr dirty="0"/>
          </a:p>
        </p:txBody>
      </p:sp>
      <p:sp>
        <p:nvSpPr>
          <p:cNvPr id="4" name="Google Shape;91;p1">
            <a:extLst>
              <a:ext uri="{FF2B5EF4-FFF2-40B4-BE49-F238E27FC236}">
                <a16:creationId xmlns:a16="http://schemas.microsoft.com/office/drawing/2014/main" id="{B2F9F693-9822-4F83-80DD-51184CBBEC0A}"/>
              </a:ext>
              <a:ext uri="{C183D7F6-B498-43B3-948B-1728B52AA6E4}">
                <adec:decorative xmlns:adec="http://schemas.microsoft.com/office/drawing/2017/decorative" val="1"/>
              </a:ext>
            </a:extLst>
          </p:cNvPr>
          <p:cNvSpPr txBox="1"/>
          <p:nvPr/>
        </p:nvSpPr>
        <p:spPr>
          <a:xfrm>
            <a:off x="4686391" y="4757798"/>
            <a:ext cx="1235438" cy="18466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dirty="0">
                <a:solidFill>
                  <a:schemeClr val="lt1"/>
                </a:solidFill>
                <a:latin typeface="Lato"/>
                <a:ea typeface="Lato"/>
                <a:cs typeface="Lato"/>
                <a:sym typeface="Lato"/>
              </a:rPr>
              <a:t>HISTORY EDUCATION SERIES</a:t>
            </a:r>
            <a:endParaRPr sz="1400" b="0" i="0" u="none" strike="noStrike" cap="none" dirty="0">
              <a:solidFill>
                <a:srgbClr val="000000"/>
              </a:solidFill>
              <a:latin typeface="Arial"/>
              <a:ea typeface="Arial"/>
              <a:cs typeface="Arial"/>
              <a:sym typeface="Arial"/>
            </a:endParaRPr>
          </a:p>
        </p:txBody>
      </p:sp>
      <p:sp>
        <p:nvSpPr>
          <p:cNvPr id="5" name="Google Shape;91;p1">
            <a:extLst>
              <a:ext uri="{FF2B5EF4-FFF2-40B4-BE49-F238E27FC236}">
                <a16:creationId xmlns:a16="http://schemas.microsoft.com/office/drawing/2014/main" id="{1839DFE5-CB30-449E-8B92-30A7D3DE42E4}"/>
              </a:ext>
              <a:ext uri="{C183D7F6-B498-43B3-948B-1728B52AA6E4}">
                <adec:decorative xmlns:adec="http://schemas.microsoft.com/office/drawing/2017/decorative" val="1"/>
              </a:ext>
            </a:extLst>
          </p:cNvPr>
          <p:cNvSpPr txBox="1"/>
          <p:nvPr/>
        </p:nvSpPr>
        <p:spPr>
          <a:xfrm>
            <a:off x="3006364" y="4766499"/>
            <a:ext cx="1451245" cy="18466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dirty="0">
                <a:solidFill>
                  <a:schemeClr val="lt1"/>
                </a:solidFill>
                <a:latin typeface="Lato Black"/>
                <a:ea typeface="Lato Black"/>
                <a:cs typeface="Lato Black"/>
                <a:sym typeface="Lato Black"/>
              </a:rPr>
              <a:t>ARLINGTON NATIONAL CEMETERY</a:t>
            </a:r>
            <a:endParaRPr sz="1400" b="0" i="0" u="none" strike="noStrike" cap="none" dirty="0">
              <a:solidFill>
                <a:srgbClr val="000000"/>
              </a:solidFill>
              <a:latin typeface="Arial"/>
              <a:ea typeface="Arial"/>
              <a:cs typeface="Arial"/>
              <a:sym typeface="Aria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Google Shape;204;p22">
            <a:extLst>
              <a:ext uri="{C183D7F6-B498-43B3-948B-1728B52AA6E4}">
                <adec:decorative xmlns:adec="http://schemas.microsoft.com/office/drawing/2017/decorative" val="1"/>
              </a:ext>
            </a:extLst>
          </p:cNvPr>
          <p:cNvSpPr txBox="1"/>
          <p:nvPr/>
        </p:nvSpPr>
        <p:spPr>
          <a:xfrm>
            <a:off x="3105190" y="4834073"/>
            <a:ext cx="5677988" cy="18466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600" b="1">
                <a:solidFill>
                  <a:srgbClr val="A5A5A5"/>
                </a:solidFill>
                <a:latin typeface="Arial"/>
                <a:ea typeface="Arial"/>
                <a:cs typeface="Arial"/>
                <a:sym typeface="Arial"/>
              </a:rPr>
              <a:t>ARLINGTON NATIONAL CEMETERY </a:t>
            </a:r>
            <a:r>
              <a:rPr lang="en-US" sz="600">
                <a:solidFill>
                  <a:srgbClr val="A5A5A5"/>
                </a:solidFill>
                <a:latin typeface="Arial"/>
                <a:ea typeface="Arial"/>
                <a:cs typeface="Arial"/>
                <a:sym typeface="Arial"/>
              </a:rPr>
              <a:t>HISTORY EDUCATION SERIES</a:t>
            </a:r>
            <a:endParaRPr/>
          </a:p>
        </p:txBody>
      </p:sp>
      <p:sp>
        <p:nvSpPr>
          <p:cNvPr id="205" name="Google Shape;205;p22">
            <a:extLst>
              <a:ext uri="{C183D7F6-B498-43B3-948B-1728B52AA6E4}">
                <adec:decorative xmlns:adec="http://schemas.microsoft.com/office/drawing/2017/decorative" val="1"/>
              </a:ext>
            </a:extLst>
          </p:cNvPr>
          <p:cNvSpPr/>
          <p:nvPr/>
        </p:nvSpPr>
        <p:spPr>
          <a:xfrm>
            <a:off x="0" y="0"/>
            <a:ext cx="9144000" cy="930119"/>
          </a:xfrm>
          <a:prstGeom prst="rect">
            <a:avLst/>
          </a:prstGeom>
          <a:solidFill>
            <a:srgbClr val="353C6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06" name="Google Shape;206;p22"/>
          <p:cNvSpPr txBox="1"/>
          <p:nvPr/>
        </p:nvSpPr>
        <p:spPr>
          <a:xfrm>
            <a:off x="334076" y="263558"/>
            <a:ext cx="783131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REFLECTION</a:t>
            </a:r>
            <a:endParaRPr/>
          </a:p>
        </p:txBody>
      </p:sp>
      <p:sp>
        <p:nvSpPr>
          <p:cNvPr id="203" name="Google Shape;203;p22"/>
          <p:cNvSpPr txBox="1"/>
          <p:nvPr/>
        </p:nvSpPr>
        <p:spPr>
          <a:xfrm>
            <a:off x="255639" y="1056948"/>
            <a:ext cx="4862052" cy="3702877"/>
          </a:xfrm>
          <a:prstGeom prst="rect">
            <a:avLst/>
          </a:prstGeom>
          <a:noFill/>
          <a:ln>
            <a:noFill/>
          </a:ln>
        </p:spPr>
        <p:txBody>
          <a:bodyPr spcFirstLastPara="1" wrap="square" lIns="91425" tIns="45700" rIns="91425" bIns="45700" anchor="ctr" anchorCtr="0">
            <a:noAutofit/>
          </a:bodyPr>
          <a:lstStyle/>
          <a:p>
            <a:pPr marL="171450" marR="0" lvl="0" indent="-171450" algn="l" rtl="0">
              <a:spcBef>
                <a:spcPts val="0"/>
              </a:spcBef>
              <a:spcAft>
                <a:spcPts val="0"/>
              </a:spcAft>
              <a:buClr>
                <a:srgbClr val="353C62"/>
              </a:buClr>
              <a:buSzPts val="1800"/>
              <a:buFont typeface="Arial"/>
              <a:buChar char="•"/>
            </a:pPr>
            <a:r>
              <a:rPr lang="en-US" sz="1800" dirty="0">
                <a:solidFill>
                  <a:srgbClr val="353C62"/>
                </a:solidFill>
                <a:latin typeface="Arial"/>
                <a:ea typeface="Arial"/>
                <a:cs typeface="Arial"/>
                <a:sym typeface="Arial"/>
              </a:rPr>
              <a:t>How has the Tomb changed over the years?</a:t>
            </a:r>
            <a:endParaRPr dirty="0"/>
          </a:p>
          <a:p>
            <a:pPr marL="171450" marR="0" lvl="0" indent="-171450" algn="l" rtl="0">
              <a:spcBef>
                <a:spcPts val="600"/>
              </a:spcBef>
              <a:spcAft>
                <a:spcPts val="0"/>
              </a:spcAft>
              <a:buClr>
                <a:srgbClr val="353C62"/>
              </a:buClr>
              <a:buSzPts val="1800"/>
              <a:buFont typeface="Arial"/>
              <a:buChar char="•"/>
            </a:pPr>
            <a:r>
              <a:rPr lang="en-US" sz="1800" dirty="0">
                <a:solidFill>
                  <a:srgbClr val="353C62"/>
                </a:solidFill>
                <a:latin typeface="Arial"/>
                <a:ea typeface="Arial"/>
                <a:cs typeface="Arial"/>
                <a:sym typeface="Arial"/>
              </a:rPr>
              <a:t>Why is the Tomb been so important to Americans?</a:t>
            </a:r>
            <a:endParaRPr dirty="0"/>
          </a:p>
          <a:p>
            <a:pPr marL="171450" marR="0" lvl="0" indent="-171450" algn="l" rtl="0">
              <a:spcBef>
                <a:spcPts val="600"/>
              </a:spcBef>
              <a:spcAft>
                <a:spcPts val="0"/>
              </a:spcAft>
              <a:buClr>
                <a:srgbClr val="353C62"/>
              </a:buClr>
              <a:buSzPts val="1800"/>
              <a:buFont typeface="Arial"/>
              <a:buChar char="•"/>
            </a:pPr>
            <a:r>
              <a:rPr lang="en-US" sz="1800" dirty="0">
                <a:solidFill>
                  <a:srgbClr val="353C62"/>
                </a:solidFill>
                <a:latin typeface="Arial"/>
                <a:ea typeface="Arial"/>
                <a:cs typeface="Arial"/>
                <a:sym typeface="Arial"/>
              </a:rPr>
              <a:t>How do visitors show respect at the Tomb?</a:t>
            </a:r>
            <a:endParaRPr dirty="0"/>
          </a:p>
          <a:p>
            <a:pPr marL="171450" marR="0" lvl="0" indent="-171450" algn="l" rtl="0">
              <a:spcBef>
                <a:spcPts val="600"/>
              </a:spcBef>
              <a:spcAft>
                <a:spcPts val="0"/>
              </a:spcAft>
              <a:buClr>
                <a:srgbClr val="353C62"/>
              </a:buClr>
              <a:buSzPts val="1800"/>
              <a:buFont typeface="Arial"/>
              <a:buChar char="•"/>
            </a:pPr>
            <a:r>
              <a:rPr lang="en-US" sz="1800" dirty="0">
                <a:solidFill>
                  <a:srgbClr val="353C62"/>
                </a:solidFill>
                <a:latin typeface="Arial"/>
                <a:ea typeface="Arial"/>
                <a:cs typeface="Arial"/>
                <a:sym typeface="Arial"/>
              </a:rPr>
              <a:t>What does the Tomb of the Unknown Soldier mean to you?</a:t>
            </a:r>
            <a:endParaRPr dirty="0"/>
          </a:p>
        </p:txBody>
      </p:sp>
      <p:pic>
        <p:nvPicPr>
          <p:cNvPr id="207" name="Google Shape;207;p2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783178" y="4791357"/>
            <a:ext cx="220826" cy="257631"/>
          </a:xfrm>
          <a:prstGeom prst="rect">
            <a:avLst/>
          </a:prstGeom>
          <a:noFill/>
          <a:ln>
            <a:noFill/>
          </a:ln>
        </p:spPr>
      </p:pic>
      <p:pic>
        <p:nvPicPr>
          <p:cNvPr id="208" name="Google Shape;208;p2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499462" y="378912"/>
            <a:ext cx="246353" cy="230956"/>
          </a:xfrm>
          <a:prstGeom prst="rect">
            <a:avLst/>
          </a:prstGeom>
          <a:noFill/>
          <a:ln>
            <a:noFill/>
          </a:ln>
        </p:spPr>
      </p:pic>
      <p:pic>
        <p:nvPicPr>
          <p:cNvPr id="209" name="Google Shape;209;p22" descr="Rifle over his shoulder, a Tomb guard walks along the mat passing directly in front of the Tomb of the Unknown Soldier. Orange fall leaves are seen on the trees in the background."/>
          <p:cNvPicPr preferRelativeResize="0"/>
          <p:nvPr/>
        </p:nvPicPr>
        <p:blipFill rotWithShape="1">
          <a:blip r:embed="rId6">
            <a:alphaModFix/>
          </a:blip>
          <a:srcRect l="16108" r="17364"/>
          <a:stretch/>
        </p:blipFill>
        <p:spPr>
          <a:xfrm>
            <a:off x="5258986" y="1129658"/>
            <a:ext cx="3618433" cy="3630168"/>
          </a:xfrm>
          <a:prstGeom prst="rect">
            <a:avLst/>
          </a:prstGeom>
          <a:noFill/>
          <a:ln>
            <a:noFill/>
          </a:ln>
        </p:spPr>
      </p:pic>
      <p:sp>
        <p:nvSpPr>
          <p:cNvPr id="210" name="Google Shape;210;p22"/>
          <p:cNvSpPr txBox="1"/>
          <p:nvPr/>
        </p:nvSpPr>
        <p:spPr>
          <a:xfrm>
            <a:off x="5249401" y="4416908"/>
            <a:ext cx="3656536" cy="369332"/>
          </a:xfrm>
          <a:prstGeom prst="rect">
            <a:avLst/>
          </a:prstGeom>
          <a:solidFill>
            <a:schemeClr val="lt1">
              <a:alpha val="4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A Tomb guard walks the mat while guarding the Tomb of the Unknown Soldier, 2018. (LOC/Elizabeth Fraser)</a:t>
            </a:r>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3">
            <a:extLst>
              <a:ext uri="{C183D7F6-B498-43B3-948B-1728B52AA6E4}">
                <adec:decorative xmlns:adec="http://schemas.microsoft.com/office/drawing/2017/decorative" val="1"/>
              </a:ext>
            </a:extLst>
          </p:cNvPr>
          <p:cNvSpPr/>
          <p:nvPr/>
        </p:nvSpPr>
        <p:spPr>
          <a:xfrm>
            <a:off x="0" y="0"/>
            <a:ext cx="9144000" cy="930119"/>
          </a:xfrm>
          <a:prstGeom prst="rect">
            <a:avLst/>
          </a:prstGeom>
          <a:solidFill>
            <a:srgbClr val="353C6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pic>
        <p:nvPicPr>
          <p:cNvPr id="216" name="Google Shape;216;p2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735379" y="355555"/>
            <a:ext cx="254000" cy="228600"/>
          </a:xfrm>
          <a:prstGeom prst="rect">
            <a:avLst/>
          </a:prstGeom>
          <a:noFill/>
          <a:ln>
            <a:noFill/>
          </a:ln>
        </p:spPr>
      </p:pic>
      <p:pic>
        <p:nvPicPr>
          <p:cNvPr id="217" name="Google Shape;217;p2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02430" y="355555"/>
            <a:ext cx="254000" cy="228600"/>
          </a:xfrm>
          <a:prstGeom prst="rect">
            <a:avLst/>
          </a:prstGeom>
          <a:noFill/>
          <a:ln>
            <a:noFill/>
          </a:ln>
        </p:spPr>
      </p:pic>
      <p:sp>
        <p:nvSpPr>
          <p:cNvPr id="218" name="Google Shape;218;p23"/>
          <p:cNvSpPr txBox="1"/>
          <p:nvPr/>
        </p:nvSpPr>
        <p:spPr>
          <a:xfrm>
            <a:off x="510260" y="243779"/>
            <a:ext cx="783131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chemeClr val="lt1"/>
                </a:solidFill>
                <a:latin typeface="Arial"/>
                <a:ea typeface="Arial"/>
                <a:cs typeface="Arial"/>
                <a:sym typeface="Arial"/>
              </a:rPr>
              <a:t>FOREIGN VISITORS</a:t>
            </a:r>
            <a:endParaRPr b="1" dirty="0"/>
          </a:p>
        </p:txBody>
      </p:sp>
      <p:sp>
        <p:nvSpPr>
          <p:cNvPr id="219" name="Google Shape;219;p23">
            <a:extLst>
              <a:ext uri="{C183D7F6-B498-43B3-948B-1728B52AA6E4}">
                <adec:decorative xmlns:adec="http://schemas.microsoft.com/office/drawing/2017/decorative" val="1"/>
              </a:ext>
            </a:extLst>
          </p:cNvPr>
          <p:cNvSpPr txBox="1"/>
          <p:nvPr/>
        </p:nvSpPr>
        <p:spPr>
          <a:xfrm>
            <a:off x="3105190" y="4834073"/>
            <a:ext cx="5677988" cy="18466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600" b="1">
                <a:solidFill>
                  <a:srgbClr val="A5A5A5"/>
                </a:solidFill>
                <a:latin typeface="Arial"/>
                <a:ea typeface="Arial"/>
                <a:cs typeface="Arial"/>
                <a:sym typeface="Arial"/>
              </a:rPr>
              <a:t>ARLINGTON NATIONAL CEMETERY </a:t>
            </a:r>
            <a:r>
              <a:rPr lang="en-US" sz="600">
                <a:solidFill>
                  <a:srgbClr val="A5A5A5"/>
                </a:solidFill>
                <a:latin typeface="Arial"/>
                <a:ea typeface="Arial"/>
                <a:cs typeface="Arial"/>
                <a:sym typeface="Arial"/>
              </a:rPr>
              <a:t>HISTORY EDUCATION SERIES</a:t>
            </a:r>
            <a:endParaRPr/>
          </a:p>
        </p:txBody>
      </p:sp>
      <p:pic>
        <p:nvPicPr>
          <p:cNvPr id="220" name="Google Shape;220;p2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783178" y="4791357"/>
            <a:ext cx="220826" cy="257631"/>
          </a:xfrm>
          <a:prstGeom prst="rect">
            <a:avLst/>
          </a:prstGeom>
          <a:noFill/>
          <a:ln>
            <a:noFill/>
          </a:ln>
        </p:spPr>
      </p:pic>
      <p:sp>
        <p:nvSpPr>
          <p:cNvPr id="221" name="Google Shape;221;p23"/>
          <p:cNvSpPr txBox="1"/>
          <p:nvPr/>
        </p:nvSpPr>
        <p:spPr>
          <a:xfrm>
            <a:off x="1638893" y="1125955"/>
            <a:ext cx="5876332" cy="127727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353C62"/>
                </a:solidFill>
                <a:latin typeface="Arial"/>
                <a:ea typeface="Arial"/>
                <a:cs typeface="Arial"/>
                <a:sym typeface="Arial"/>
              </a:rPr>
              <a:t>Over the years, many foreign leaders have </a:t>
            </a:r>
            <a:r>
              <a:rPr lang="en-US" sz="1800">
                <a:solidFill>
                  <a:srgbClr val="353C62"/>
                </a:solidFill>
              </a:rPr>
              <a:t>laid a wreath</a:t>
            </a:r>
            <a:r>
              <a:rPr lang="en-US" sz="1800">
                <a:solidFill>
                  <a:srgbClr val="353C62"/>
                </a:solidFill>
                <a:latin typeface="Arial"/>
                <a:ea typeface="Arial"/>
                <a:cs typeface="Arial"/>
                <a:sym typeface="Arial"/>
              </a:rPr>
              <a:t> at the Tomb when visiting Washington, D.C. </a:t>
            </a:r>
            <a:endParaRPr/>
          </a:p>
          <a:p>
            <a:pPr marL="0" marR="0" lvl="0" indent="0" algn="ctr" rtl="0">
              <a:spcBef>
                <a:spcPts val="600"/>
              </a:spcBef>
              <a:spcAft>
                <a:spcPts val="0"/>
              </a:spcAft>
              <a:buNone/>
            </a:pPr>
            <a:r>
              <a:rPr lang="en-US" sz="1800">
                <a:solidFill>
                  <a:srgbClr val="353C62"/>
                </a:solidFill>
                <a:latin typeface="Arial"/>
                <a:ea typeface="Arial"/>
                <a:cs typeface="Arial"/>
                <a:sym typeface="Arial"/>
              </a:rPr>
              <a:t>Why do leaders from other countries want to honor the American Unknown Soldiers?</a:t>
            </a:r>
            <a:endParaRPr/>
          </a:p>
        </p:txBody>
      </p:sp>
      <p:pic>
        <p:nvPicPr>
          <p:cNvPr id="222" name="Google Shape;222;p23" descr="Black and white image of a man laying a Tomb against the Tomb of the Unknown Soldier. At a distance, a crowd and military service members, including one wearing a kilt and large hat, watch."/>
          <p:cNvPicPr preferRelativeResize="0"/>
          <p:nvPr/>
        </p:nvPicPr>
        <p:blipFill rotWithShape="1">
          <a:blip r:embed="rId6">
            <a:alphaModFix/>
          </a:blip>
          <a:srcRect l="28670" t="6919" r="9671" b="16236"/>
          <a:stretch/>
        </p:blipFill>
        <p:spPr>
          <a:xfrm>
            <a:off x="174544" y="2608390"/>
            <a:ext cx="2103120" cy="2111758"/>
          </a:xfrm>
          <a:prstGeom prst="rect">
            <a:avLst/>
          </a:prstGeom>
          <a:noFill/>
          <a:ln>
            <a:noFill/>
          </a:ln>
        </p:spPr>
      </p:pic>
      <p:sp>
        <p:nvSpPr>
          <p:cNvPr id="223" name="Google Shape;223;p23"/>
          <p:cNvSpPr txBox="1"/>
          <p:nvPr/>
        </p:nvSpPr>
        <p:spPr>
          <a:xfrm>
            <a:off x="166429" y="4353024"/>
            <a:ext cx="2134107" cy="369332"/>
          </a:xfrm>
          <a:prstGeom prst="rect">
            <a:avLst/>
          </a:prstGeom>
          <a:solidFill>
            <a:schemeClr val="lt1">
              <a:alpha val="4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King George VI of the United Kingdom visits the Tomb, 1939. (LOC)</a:t>
            </a:r>
            <a:endParaRPr/>
          </a:p>
        </p:txBody>
      </p:sp>
      <p:pic>
        <p:nvPicPr>
          <p:cNvPr id="224" name="Google Shape;224;p23" descr="Color photograph of a woman laying a red and yellow wreath. A man in a military uniform steadies the wreath stand."/>
          <p:cNvPicPr preferRelativeResize="0"/>
          <p:nvPr/>
        </p:nvPicPr>
        <p:blipFill rotWithShape="1">
          <a:blip r:embed="rId7">
            <a:alphaModFix/>
          </a:blip>
          <a:srcRect l="24604" r="8910"/>
          <a:stretch/>
        </p:blipFill>
        <p:spPr>
          <a:xfrm>
            <a:off x="2405920" y="2608390"/>
            <a:ext cx="2103120" cy="2111412"/>
          </a:xfrm>
          <a:prstGeom prst="rect">
            <a:avLst/>
          </a:prstGeom>
          <a:noFill/>
          <a:ln>
            <a:noFill/>
          </a:ln>
        </p:spPr>
      </p:pic>
      <p:sp>
        <p:nvSpPr>
          <p:cNvPr id="225" name="Google Shape;225;p23"/>
          <p:cNvSpPr txBox="1"/>
          <p:nvPr/>
        </p:nvSpPr>
        <p:spPr>
          <a:xfrm>
            <a:off x="2405919" y="4213141"/>
            <a:ext cx="2103120" cy="507831"/>
          </a:xfrm>
          <a:prstGeom prst="rect">
            <a:avLst/>
          </a:prstGeom>
          <a:solidFill>
            <a:schemeClr val="dk1">
              <a:alpha val="2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i="1">
                <a:solidFill>
                  <a:schemeClr val="lt1"/>
                </a:solidFill>
                <a:latin typeface="Arial"/>
                <a:ea typeface="Arial"/>
                <a:cs typeface="Arial"/>
                <a:sym typeface="Arial"/>
              </a:rPr>
              <a:t>German minister of defence Ursula von der Leyen visits the Tomb, 2018. (ANC)</a:t>
            </a:r>
            <a:endParaRPr/>
          </a:p>
        </p:txBody>
      </p:sp>
      <p:pic>
        <p:nvPicPr>
          <p:cNvPr id="226" name="Google Shape;226;p23" descr="Black and white image of a group in front of the Tomb of the Unknown Soldier. A flag is carried and two lines of military personnel stand at attention flank the group facing the Tomb."/>
          <p:cNvPicPr preferRelativeResize="0"/>
          <p:nvPr/>
        </p:nvPicPr>
        <p:blipFill rotWithShape="1">
          <a:blip r:embed="rId8">
            <a:alphaModFix/>
          </a:blip>
          <a:srcRect l="13984" t="9050" r="20147" b="9050"/>
          <a:stretch/>
        </p:blipFill>
        <p:spPr>
          <a:xfrm>
            <a:off x="4637296" y="2608390"/>
            <a:ext cx="2103120" cy="2106822"/>
          </a:xfrm>
          <a:prstGeom prst="rect">
            <a:avLst/>
          </a:prstGeom>
          <a:noFill/>
          <a:ln>
            <a:noFill/>
          </a:ln>
        </p:spPr>
      </p:pic>
      <p:sp>
        <p:nvSpPr>
          <p:cNvPr id="227" name="Google Shape;227;p23"/>
          <p:cNvSpPr txBox="1"/>
          <p:nvPr/>
        </p:nvSpPr>
        <p:spPr>
          <a:xfrm>
            <a:off x="4637293" y="4348644"/>
            <a:ext cx="2103119" cy="369332"/>
          </a:xfrm>
          <a:prstGeom prst="rect">
            <a:avLst/>
          </a:prstGeom>
          <a:solidFill>
            <a:schemeClr val="dk1">
              <a:alpha val="2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i="1">
                <a:solidFill>
                  <a:schemeClr val="lt1"/>
                </a:solidFill>
                <a:latin typeface="Arial"/>
                <a:ea typeface="Arial"/>
                <a:cs typeface="Arial"/>
                <a:sym typeface="Arial"/>
              </a:rPr>
              <a:t>Liberian president Edwin Barclay visits the Tomb, 1943. (LOC)</a:t>
            </a:r>
            <a:endParaRPr/>
          </a:p>
        </p:txBody>
      </p:sp>
      <p:pic>
        <p:nvPicPr>
          <p:cNvPr id="228" name="Google Shape;228;p23" descr="Color image of six men in military uniforms facing the Tomb of the Unknown Soldier and saluting. One man holds a white and red flag and a white and red wreath is in front of the Tomb."/>
          <p:cNvPicPr preferRelativeResize="0"/>
          <p:nvPr/>
        </p:nvPicPr>
        <p:blipFill rotWithShape="1">
          <a:blip r:embed="rId9">
            <a:alphaModFix/>
          </a:blip>
          <a:srcRect l="30267" r="3864" b="1088"/>
          <a:stretch/>
        </p:blipFill>
        <p:spPr>
          <a:xfrm>
            <a:off x="6868671" y="2608391"/>
            <a:ext cx="2103120" cy="2106822"/>
          </a:xfrm>
          <a:prstGeom prst="rect">
            <a:avLst/>
          </a:prstGeom>
          <a:noFill/>
          <a:ln>
            <a:noFill/>
          </a:ln>
        </p:spPr>
      </p:pic>
      <p:sp>
        <p:nvSpPr>
          <p:cNvPr id="229" name="Google Shape;229;p23"/>
          <p:cNvSpPr txBox="1"/>
          <p:nvPr/>
        </p:nvSpPr>
        <p:spPr>
          <a:xfrm>
            <a:off x="6868664" y="4207446"/>
            <a:ext cx="2103119" cy="507831"/>
          </a:xfrm>
          <a:prstGeom prst="rect">
            <a:avLst/>
          </a:prstGeom>
          <a:solidFill>
            <a:schemeClr val="dk1">
              <a:alpha val="2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i="1" dirty="0">
                <a:solidFill>
                  <a:schemeClr val="lt1"/>
                </a:solidFill>
                <a:latin typeface="Arial"/>
                <a:ea typeface="Arial"/>
                <a:cs typeface="Arial"/>
                <a:sym typeface="Arial"/>
              </a:rPr>
              <a:t>Indonesian army chief of staff General </a:t>
            </a:r>
            <a:r>
              <a:rPr lang="en-US" sz="900" i="1" dirty="0" err="1">
                <a:solidFill>
                  <a:schemeClr val="lt1"/>
                </a:solidFill>
                <a:latin typeface="Arial"/>
                <a:ea typeface="Arial"/>
                <a:cs typeface="Arial"/>
                <a:sym typeface="Arial"/>
              </a:rPr>
              <a:t>Andika</a:t>
            </a:r>
            <a:r>
              <a:rPr lang="en-US" sz="900" i="1" dirty="0">
                <a:solidFill>
                  <a:schemeClr val="lt1"/>
                </a:solidFill>
                <a:latin typeface="Arial"/>
                <a:ea typeface="Arial"/>
                <a:cs typeface="Arial"/>
                <a:sym typeface="Arial"/>
              </a:rPr>
              <a:t> Perkasa visits the Tomb, 2020. (ANC)</a:t>
            </a:r>
            <a:endParaRPr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4">
            <a:extLst>
              <a:ext uri="{C183D7F6-B498-43B3-948B-1728B52AA6E4}">
                <adec:decorative xmlns:adec="http://schemas.microsoft.com/office/drawing/2017/decorative" val="1"/>
              </a:ext>
            </a:extLst>
          </p:cNvPr>
          <p:cNvSpPr/>
          <p:nvPr/>
        </p:nvSpPr>
        <p:spPr>
          <a:xfrm>
            <a:off x="353844" y="2681803"/>
            <a:ext cx="822541" cy="759218"/>
          </a:xfrm>
          <a:prstGeom prst="rect">
            <a:avLst/>
          </a:prstGeom>
          <a:solidFill>
            <a:srgbClr val="353C6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36" name="Google Shape;236;p24">
            <a:extLst>
              <a:ext uri="{C183D7F6-B498-43B3-948B-1728B52AA6E4}">
                <adec:decorative xmlns:adec="http://schemas.microsoft.com/office/drawing/2017/decorative" val="1"/>
              </a:ext>
            </a:extLst>
          </p:cNvPr>
          <p:cNvSpPr/>
          <p:nvPr/>
        </p:nvSpPr>
        <p:spPr>
          <a:xfrm>
            <a:off x="1198012" y="2681803"/>
            <a:ext cx="822541" cy="759218"/>
          </a:xfrm>
          <a:prstGeom prst="rect">
            <a:avLst/>
          </a:prstGeom>
          <a:solidFill>
            <a:srgbClr val="353C6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37" name="Google Shape;237;p24">
            <a:extLst>
              <a:ext uri="{C183D7F6-B498-43B3-948B-1728B52AA6E4}">
                <adec:decorative xmlns:adec="http://schemas.microsoft.com/office/drawing/2017/decorative" val="1"/>
              </a:ext>
            </a:extLst>
          </p:cNvPr>
          <p:cNvSpPr/>
          <p:nvPr/>
        </p:nvSpPr>
        <p:spPr>
          <a:xfrm>
            <a:off x="2042180" y="2681803"/>
            <a:ext cx="822541" cy="759218"/>
          </a:xfrm>
          <a:prstGeom prst="rect">
            <a:avLst/>
          </a:prstGeom>
          <a:solidFill>
            <a:srgbClr val="353C6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38" name="Google Shape;238;p24">
            <a:extLst>
              <a:ext uri="{C183D7F6-B498-43B3-948B-1728B52AA6E4}">
                <adec:decorative xmlns:adec="http://schemas.microsoft.com/office/drawing/2017/decorative" val="1"/>
              </a:ext>
            </a:extLst>
          </p:cNvPr>
          <p:cNvSpPr/>
          <p:nvPr/>
        </p:nvSpPr>
        <p:spPr>
          <a:xfrm>
            <a:off x="2886348" y="2681803"/>
            <a:ext cx="822541" cy="759218"/>
          </a:xfrm>
          <a:prstGeom prst="rect">
            <a:avLst/>
          </a:prstGeom>
          <a:solidFill>
            <a:srgbClr val="353C6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39" name="Google Shape;239;p24">
            <a:extLst>
              <a:ext uri="{C183D7F6-B498-43B3-948B-1728B52AA6E4}">
                <adec:decorative xmlns:adec="http://schemas.microsoft.com/office/drawing/2017/decorative" val="1"/>
              </a:ext>
            </a:extLst>
          </p:cNvPr>
          <p:cNvSpPr/>
          <p:nvPr/>
        </p:nvSpPr>
        <p:spPr>
          <a:xfrm>
            <a:off x="3730516" y="2681803"/>
            <a:ext cx="822541" cy="759218"/>
          </a:xfrm>
          <a:prstGeom prst="rect">
            <a:avLst/>
          </a:prstGeom>
          <a:solidFill>
            <a:srgbClr val="353C6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40" name="Google Shape;240;p24">
            <a:extLst>
              <a:ext uri="{C183D7F6-B498-43B3-948B-1728B52AA6E4}">
                <adec:decorative xmlns:adec="http://schemas.microsoft.com/office/drawing/2017/decorative" val="1"/>
              </a:ext>
            </a:extLst>
          </p:cNvPr>
          <p:cNvSpPr/>
          <p:nvPr/>
        </p:nvSpPr>
        <p:spPr>
          <a:xfrm>
            <a:off x="4574684" y="2681803"/>
            <a:ext cx="822541" cy="759218"/>
          </a:xfrm>
          <a:prstGeom prst="rect">
            <a:avLst/>
          </a:prstGeom>
          <a:solidFill>
            <a:srgbClr val="353C6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41" name="Google Shape;241;p24">
            <a:extLst>
              <a:ext uri="{C183D7F6-B498-43B3-948B-1728B52AA6E4}">
                <adec:decorative xmlns:adec="http://schemas.microsoft.com/office/drawing/2017/decorative" val="1"/>
              </a:ext>
            </a:extLst>
          </p:cNvPr>
          <p:cNvSpPr/>
          <p:nvPr/>
        </p:nvSpPr>
        <p:spPr>
          <a:xfrm>
            <a:off x="5418852" y="2681803"/>
            <a:ext cx="822541" cy="759218"/>
          </a:xfrm>
          <a:prstGeom prst="rect">
            <a:avLst/>
          </a:prstGeom>
          <a:solidFill>
            <a:srgbClr val="353C6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42" name="Google Shape;242;p24">
            <a:extLst>
              <a:ext uri="{C183D7F6-B498-43B3-948B-1728B52AA6E4}">
                <adec:decorative xmlns:adec="http://schemas.microsoft.com/office/drawing/2017/decorative" val="1"/>
              </a:ext>
            </a:extLst>
          </p:cNvPr>
          <p:cNvSpPr/>
          <p:nvPr/>
        </p:nvSpPr>
        <p:spPr>
          <a:xfrm>
            <a:off x="6263020" y="2681803"/>
            <a:ext cx="822541" cy="759218"/>
          </a:xfrm>
          <a:prstGeom prst="rect">
            <a:avLst/>
          </a:prstGeom>
          <a:solidFill>
            <a:srgbClr val="353C6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43" name="Google Shape;243;p24">
            <a:extLst>
              <a:ext uri="{C183D7F6-B498-43B3-948B-1728B52AA6E4}">
                <adec:decorative xmlns:adec="http://schemas.microsoft.com/office/drawing/2017/decorative" val="1"/>
              </a:ext>
            </a:extLst>
          </p:cNvPr>
          <p:cNvSpPr/>
          <p:nvPr/>
        </p:nvSpPr>
        <p:spPr>
          <a:xfrm>
            <a:off x="7107188" y="2681803"/>
            <a:ext cx="822541" cy="759218"/>
          </a:xfrm>
          <a:prstGeom prst="rect">
            <a:avLst/>
          </a:prstGeom>
          <a:solidFill>
            <a:srgbClr val="353C6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44" name="Google Shape;244;p24">
            <a:extLst>
              <a:ext uri="{C183D7F6-B498-43B3-948B-1728B52AA6E4}">
                <adec:decorative xmlns:adec="http://schemas.microsoft.com/office/drawing/2017/decorative" val="1"/>
              </a:ext>
            </a:extLst>
          </p:cNvPr>
          <p:cNvSpPr/>
          <p:nvPr/>
        </p:nvSpPr>
        <p:spPr>
          <a:xfrm>
            <a:off x="7951356" y="2681803"/>
            <a:ext cx="822541" cy="759218"/>
          </a:xfrm>
          <a:prstGeom prst="rect">
            <a:avLst/>
          </a:prstGeom>
          <a:solidFill>
            <a:srgbClr val="353C6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45" name="Google Shape;245;p24">
            <a:extLst>
              <a:ext uri="{C183D7F6-B498-43B3-948B-1728B52AA6E4}">
                <adec:decorative xmlns:adec="http://schemas.microsoft.com/office/drawing/2017/decorative" val="1"/>
              </a:ext>
            </a:extLst>
          </p:cNvPr>
          <p:cNvSpPr/>
          <p:nvPr/>
        </p:nvSpPr>
        <p:spPr>
          <a:xfrm>
            <a:off x="8795520" y="2681803"/>
            <a:ext cx="356534" cy="759218"/>
          </a:xfrm>
          <a:prstGeom prst="rect">
            <a:avLst/>
          </a:prstGeom>
          <a:solidFill>
            <a:srgbClr val="353C6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46" name="Google Shape;246;p24">
            <a:extLst>
              <a:ext uri="{C183D7F6-B498-43B3-948B-1728B52AA6E4}">
                <adec:decorative xmlns:adec="http://schemas.microsoft.com/office/drawing/2017/decorative" val="1"/>
              </a:ext>
            </a:extLst>
          </p:cNvPr>
          <p:cNvSpPr/>
          <p:nvPr/>
        </p:nvSpPr>
        <p:spPr>
          <a:xfrm>
            <a:off x="-8054" y="2681803"/>
            <a:ext cx="340271" cy="759218"/>
          </a:xfrm>
          <a:prstGeom prst="rect">
            <a:avLst/>
          </a:prstGeom>
          <a:solidFill>
            <a:srgbClr val="353C6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47" name="Google Shape;247;p24">
            <a:extLst>
              <a:ext uri="{C183D7F6-B498-43B3-948B-1728B52AA6E4}">
                <adec:decorative xmlns:adec="http://schemas.microsoft.com/office/drawing/2017/decorative" val="1"/>
              </a:ext>
            </a:extLst>
          </p:cNvPr>
          <p:cNvSpPr/>
          <p:nvPr/>
        </p:nvSpPr>
        <p:spPr>
          <a:xfrm>
            <a:off x="0" y="2944833"/>
            <a:ext cx="9144000" cy="238125"/>
          </a:xfrm>
          <a:prstGeom prst="rect">
            <a:avLst/>
          </a:prstGeom>
          <a:solidFill>
            <a:srgbClr val="353C62">
              <a:alpha val="69803"/>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48" name="Google Shape;248;p24">
            <a:extLst>
              <a:ext uri="{C183D7F6-B498-43B3-948B-1728B52AA6E4}">
                <adec:decorative xmlns:adec="http://schemas.microsoft.com/office/drawing/2017/decorative" val="1"/>
              </a:ext>
            </a:extLst>
          </p:cNvPr>
          <p:cNvSpPr/>
          <p:nvPr/>
        </p:nvSpPr>
        <p:spPr>
          <a:xfrm>
            <a:off x="0" y="0"/>
            <a:ext cx="9144000" cy="930119"/>
          </a:xfrm>
          <a:prstGeom prst="rect">
            <a:avLst/>
          </a:prstGeom>
          <a:solidFill>
            <a:srgbClr val="353C6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pic>
        <p:nvPicPr>
          <p:cNvPr id="249" name="Google Shape;249;p2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517330" y="350759"/>
            <a:ext cx="254000" cy="228600"/>
          </a:xfrm>
          <a:prstGeom prst="rect">
            <a:avLst/>
          </a:prstGeom>
          <a:noFill/>
          <a:ln>
            <a:noFill/>
          </a:ln>
        </p:spPr>
      </p:pic>
      <p:sp>
        <p:nvSpPr>
          <p:cNvPr id="250" name="Google Shape;250;p24"/>
          <p:cNvSpPr txBox="1"/>
          <p:nvPr/>
        </p:nvSpPr>
        <p:spPr>
          <a:xfrm>
            <a:off x="395295" y="52143"/>
            <a:ext cx="7849173"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lt1"/>
                </a:solidFill>
                <a:latin typeface="Arial"/>
                <a:ea typeface="Arial"/>
                <a:cs typeface="Arial"/>
                <a:sym typeface="Arial"/>
              </a:rPr>
              <a:t>TOMB OF THE UNKNOWN SOLDIER:</a:t>
            </a:r>
            <a:endParaRPr dirty="0"/>
          </a:p>
          <a:p>
            <a:pPr marL="0" marR="0" lvl="0" indent="0" algn="l" rtl="0">
              <a:spcBef>
                <a:spcPts val="0"/>
              </a:spcBef>
              <a:spcAft>
                <a:spcPts val="0"/>
              </a:spcAft>
              <a:buNone/>
            </a:pPr>
            <a:r>
              <a:rPr lang="en-US" sz="2400" dirty="0">
                <a:solidFill>
                  <a:srgbClr val="85AED6"/>
                </a:solidFill>
                <a:latin typeface="Arial"/>
                <a:ea typeface="Arial"/>
                <a:cs typeface="Arial"/>
                <a:sym typeface="Arial"/>
              </a:rPr>
              <a:t>A TIMELINE</a:t>
            </a:r>
            <a:endParaRPr dirty="0"/>
          </a:p>
        </p:txBody>
      </p:sp>
      <p:sp>
        <p:nvSpPr>
          <p:cNvPr id="251" name="Google Shape;251;p24">
            <a:extLst>
              <a:ext uri="{C183D7F6-B498-43B3-948B-1728B52AA6E4}">
                <adec:decorative xmlns:adec="http://schemas.microsoft.com/office/drawing/2017/decorative" val="1"/>
              </a:ext>
            </a:extLst>
          </p:cNvPr>
          <p:cNvSpPr txBox="1"/>
          <p:nvPr/>
        </p:nvSpPr>
        <p:spPr>
          <a:xfrm>
            <a:off x="269985" y="2849365"/>
            <a:ext cx="728684" cy="49838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1400">
                <a:solidFill>
                  <a:schemeClr val="lt1"/>
                </a:solidFill>
                <a:latin typeface="Arial"/>
                <a:ea typeface="Arial"/>
                <a:cs typeface="Arial"/>
                <a:sym typeface="Arial"/>
              </a:rPr>
              <a:t>1900</a:t>
            </a:r>
            <a:endParaRPr/>
          </a:p>
        </p:txBody>
      </p:sp>
      <p:sp>
        <p:nvSpPr>
          <p:cNvPr id="252" name="Google Shape;252;p24">
            <a:extLst>
              <a:ext uri="{C183D7F6-B498-43B3-948B-1728B52AA6E4}">
                <adec:decorative xmlns:adec="http://schemas.microsoft.com/office/drawing/2017/decorative" val="1"/>
              </a:ext>
            </a:extLst>
          </p:cNvPr>
          <p:cNvSpPr txBox="1"/>
          <p:nvPr/>
        </p:nvSpPr>
        <p:spPr>
          <a:xfrm>
            <a:off x="8106745" y="2843309"/>
            <a:ext cx="728684" cy="49838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1400">
                <a:solidFill>
                  <a:schemeClr val="lt1"/>
                </a:solidFill>
                <a:latin typeface="Arial"/>
                <a:ea typeface="Arial"/>
                <a:cs typeface="Arial"/>
                <a:sym typeface="Arial"/>
              </a:rPr>
              <a:t>2000</a:t>
            </a:r>
            <a:endParaRPr/>
          </a:p>
        </p:txBody>
      </p:sp>
      <p:sp>
        <p:nvSpPr>
          <p:cNvPr id="253" name="Google Shape;253;p24">
            <a:extLst>
              <a:ext uri="{C183D7F6-B498-43B3-948B-1728B52AA6E4}">
                <adec:decorative xmlns:adec="http://schemas.microsoft.com/office/drawing/2017/decorative" val="1"/>
              </a:ext>
            </a:extLst>
          </p:cNvPr>
          <p:cNvSpPr txBox="1"/>
          <p:nvPr/>
        </p:nvSpPr>
        <p:spPr>
          <a:xfrm>
            <a:off x="4551845" y="2849365"/>
            <a:ext cx="728684" cy="49838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1400">
                <a:solidFill>
                  <a:schemeClr val="lt1"/>
                </a:solidFill>
                <a:latin typeface="Arial"/>
                <a:ea typeface="Arial"/>
                <a:cs typeface="Arial"/>
                <a:sym typeface="Arial"/>
              </a:rPr>
              <a:t>1950</a:t>
            </a:r>
            <a:endParaRPr/>
          </a:p>
        </p:txBody>
      </p:sp>
      <p:pic>
        <p:nvPicPr>
          <p:cNvPr id="254" name="Google Shape;254;p2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471171" y="2979860"/>
            <a:ext cx="174762" cy="163839"/>
          </a:xfrm>
          <a:prstGeom prst="rect">
            <a:avLst/>
          </a:prstGeom>
          <a:noFill/>
          <a:ln>
            <a:noFill/>
          </a:ln>
        </p:spPr>
      </p:pic>
      <p:pic>
        <p:nvPicPr>
          <p:cNvPr id="255" name="Google Shape;255;p2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56189" y="2972182"/>
            <a:ext cx="174762" cy="163839"/>
          </a:xfrm>
          <a:prstGeom prst="rect">
            <a:avLst/>
          </a:prstGeom>
          <a:noFill/>
          <a:ln>
            <a:noFill/>
          </a:ln>
        </p:spPr>
      </p:pic>
      <p:pic>
        <p:nvPicPr>
          <p:cNvPr id="256" name="Google Shape;256;p2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692877" y="2972182"/>
            <a:ext cx="174762" cy="163839"/>
          </a:xfrm>
          <a:prstGeom prst="rect">
            <a:avLst/>
          </a:prstGeom>
          <a:noFill/>
          <a:ln>
            <a:noFill/>
          </a:ln>
        </p:spPr>
      </p:pic>
      <p:grpSp>
        <p:nvGrpSpPr>
          <p:cNvPr id="257" name="Google Shape;257;p24">
            <a:extLst>
              <a:ext uri="{C183D7F6-B498-43B3-948B-1728B52AA6E4}">
                <adec:decorative xmlns:adec="http://schemas.microsoft.com/office/drawing/2017/decorative" val="1"/>
              </a:ext>
            </a:extLst>
          </p:cNvPr>
          <p:cNvGrpSpPr/>
          <p:nvPr/>
        </p:nvGrpSpPr>
        <p:grpSpPr>
          <a:xfrm>
            <a:off x="1682185" y="1283033"/>
            <a:ext cx="1872078" cy="1588348"/>
            <a:chOff x="1172916" y="1291993"/>
            <a:chExt cx="1872078" cy="1588348"/>
          </a:xfrm>
        </p:grpSpPr>
        <p:sp>
          <p:nvSpPr>
            <p:cNvPr id="258" name="Google Shape;258;p24"/>
            <p:cNvSpPr txBox="1"/>
            <p:nvPr/>
          </p:nvSpPr>
          <p:spPr>
            <a:xfrm>
              <a:off x="1172916" y="1291993"/>
              <a:ext cx="1872078" cy="4924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C00000"/>
                  </a:solidFill>
                  <a:latin typeface="Arial"/>
                  <a:ea typeface="Arial"/>
                  <a:cs typeface="Arial"/>
                  <a:sym typeface="Arial"/>
                </a:rPr>
                <a:t>1914-1918 </a:t>
              </a:r>
              <a:endParaRPr/>
            </a:p>
            <a:p>
              <a:pPr marL="0" marR="0" lvl="0" indent="0" algn="l" rtl="0">
                <a:spcBef>
                  <a:spcPts val="0"/>
                </a:spcBef>
                <a:spcAft>
                  <a:spcPts val="0"/>
                </a:spcAft>
                <a:buNone/>
              </a:pPr>
              <a:r>
                <a:rPr lang="en-US" sz="1200">
                  <a:solidFill>
                    <a:srgbClr val="353C62"/>
                  </a:solidFill>
                  <a:latin typeface="Arial"/>
                  <a:ea typeface="Arial"/>
                  <a:cs typeface="Arial"/>
                  <a:sym typeface="Arial"/>
                </a:rPr>
                <a:t>World War I</a:t>
              </a:r>
              <a:endParaRPr/>
            </a:p>
          </p:txBody>
        </p:sp>
        <p:cxnSp>
          <p:nvCxnSpPr>
            <p:cNvPr id="259" name="Google Shape;259;p24"/>
            <p:cNvCxnSpPr/>
            <p:nvPr/>
          </p:nvCxnSpPr>
          <p:spPr>
            <a:xfrm rot="10800000">
              <a:off x="1288888" y="1784436"/>
              <a:ext cx="0" cy="1095905"/>
            </a:xfrm>
            <a:prstGeom prst="straightConnector1">
              <a:avLst/>
            </a:prstGeom>
            <a:noFill/>
            <a:ln w="25400" cap="flat" cmpd="sng">
              <a:solidFill>
                <a:srgbClr val="85AED6"/>
              </a:solidFill>
              <a:prstDash val="solid"/>
              <a:miter lim="800000"/>
              <a:headEnd type="oval" w="med" len="med"/>
              <a:tailEnd type="none" w="sm" len="sm"/>
            </a:ln>
          </p:spPr>
        </p:cxnSp>
      </p:grpSp>
      <p:grpSp>
        <p:nvGrpSpPr>
          <p:cNvPr id="260" name="Google Shape;260;p24">
            <a:extLst>
              <a:ext uri="{C183D7F6-B498-43B3-948B-1728B52AA6E4}">
                <adec:decorative xmlns:adec="http://schemas.microsoft.com/office/drawing/2017/decorative" val="1"/>
              </a:ext>
            </a:extLst>
          </p:cNvPr>
          <p:cNvGrpSpPr/>
          <p:nvPr/>
        </p:nvGrpSpPr>
        <p:grpSpPr>
          <a:xfrm>
            <a:off x="7321628" y="1278099"/>
            <a:ext cx="1513801" cy="1594946"/>
            <a:chOff x="7246491" y="1256041"/>
            <a:chExt cx="1513801" cy="1594946"/>
          </a:xfrm>
        </p:grpSpPr>
        <p:cxnSp>
          <p:nvCxnSpPr>
            <p:cNvPr id="261" name="Google Shape;261;p24"/>
            <p:cNvCxnSpPr/>
            <p:nvPr/>
          </p:nvCxnSpPr>
          <p:spPr>
            <a:xfrm rot="10800000">
              <a:off x="7384183" y="1936587"/>
              <a:ext cx="0" cy="914400"/>
            </a:xfrm>
            <a:prstGeom prst="straightConnector1">
              <a:avLst/>
            </a:prstGeom>
            <a:noFill/>
            <a:ln w="25400" cap="flat" cmpd="sng">
              <a:solidFill>
                <a:srgbClr val="85AED6"/>
              </a:solidFill>
              <a:prstDash val="solid"/>
              <a:miter lim="800000"/>
              <a:headEnd type="oval" w="med" len="med"/>
              <a:tailEnd type="none" w="sm" len="sm"/>
            </a:ln>
          </p:spPr>
        </p:cxnSp>
        <p:sp>
          <p:nvSpPr>
            <p:cNvPr id="262" name="Google Shape;262;p24"/>
            <p:cNvSpPr txBox="1"/>
            <p:nvPr/>
          </p:nvSpPr>
          <p:spPr>
            <a:xfrm>
              <a:off x="7246491" y="1256041"/>
              <a:ext cx="1513801" cy="6771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C00000"/>
                  </a:solidFill>
                  <a:latin typeface="Arial"/>
                  <a:ea typeface="Arial"/>
                  <a:cs typeface="Arial"/>
                  <a:sym typeface="Arial"/>
                </a:rPr>
                <a:t>1984</a:t>
              </a:r>
              <a:endParaRPr/>
            </a:p>
            <a:p>
              <a:pPr marL="0" marR="0" lvl="0" indent="0" algn="l" rtl="0">
                <a:spcBef>
                  <a:spcPts val="0"/>
                </a:spcBef>
                <a:spcAft>
                  <a:spcPts val="0"/>
                </a:spcAft>
                <a:buNone/>
              </a:pPr>
              <a:r>
                <a:rPr lang="en-US" sz="1200">
                  <a:solidFill>
                    <a:srgbClr val="353C62"/>
                  </a:solidFill>
                  <a:latin typeface="Arial"/>
                  <a:ea typeface="Arial"/>
                  <a:cs typeface="Arial"/>
                  <a:sym typeface="Arial"/>
                </a:rPr>
                <a:t>Vietnam War Unknown interred</a:t>
              </a:r>
              <a:endParaRPr/>
            </a:p>
          </p:txBody>
        </p:sp>
      </p:grpSp>
      <p:grpSp>
        <p:nvGrpSpPr>
          <p:cNvPr id="263" name="Google Shape;263;p24">
            <a:extLst>
              <a:ext uri="{C183D7F6-B498-43B3-948B-1728B52AA6E4}">
                <adec:decorative xmlns:adec="http://schemas.microsoft.com/office/drawing/2017/decorative" val="1"/>
              </a:ext>
            </a:extLst>
          </p:cNvPr>
          <p:cNvGrpSpPr/>
          <p:nvPr/>
        </p:nvGrpSpPr>
        <p:grpSpPr>
          <a:xfrm>
            <a:off x="4445194" y="3291773"/>
            <a:ext cx="1298066" cy="1430674"/>
            <a:chOff x="3091669" y="3291161"/>
            <a:chExt cx="1298066" cy="1430674"/>
          </a:xfrm>
        </p:grpSpPr>
        <p:cxnSp>
          <p:nvCxnSpPr>
            <p:cNvPr id="264" name="Google Shape;264;p24"/>
            <p:cNvCxnSpPr/>
            <p:nvPr/>
          </p:nvCxnSpPr>
          <p:spPr>
            <a:xfrm rot="10800000">
              <a:off x="3216843" y="3291161"/>
              <a:ext cx="0" cy="938231"/>
            </a:xfrm>
            <a:prstGeom prst="straightConnector1">
              <a:avLst/>
            </a:prstGeom>
            <a:noFill/>
            <a:ln w="25400" cap="flat" cmpd="sng">
              <a:solidFill>
                <a:srgbClr val="85AED6"/>
              </a:solidFill>
              <a:prstDash val="solid"/>
              <a:miter lim="800000"/>
              <a:headEnd type="none" w="sm" len="sm"/>
              <a:tailEnd type="oval" w="med" len="med"/>
            </a:ln>
          </p:spPr>
        </p:cxnSp>
        <p:sp>
          <p:nvSpPr>
            <p:cNvPr id="265" name="Google Shape;265;p24"/>
            <p:cNvSpPr txBox="1"/>
            <p:nvPr/>
          </p:nvSpPr>
          <p:spPr>
            <a:xfrm>
              <a:off x="3091669" y="4229392"/>
              <a:ext cx="1298066" cy="4924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C00000"/>
                  </a:solidFill>
                  <a:latin typeface="Arial"/>
                  <a:ea typeface="Arial"/>
                  <a:cs typeface="Arial"/>
                  <a:sym typeface="Arial"/>
                </a:rPr>
                <a:t>1950-1953</a:t>
              </a:r>
              <a:endParaRPr/>
            </a:p>
            <a:p>
              <a:pPr marL="0" marR="0" lvl="0" indent="0" algn="l" rtl="0">
                <a:spcBef>
                  <a:spcPts val="0"/>
                </a:spcBef>
                <a:spcAft>
                  <a:spcPts val="0"/>
                </a:spcAft>
                <a:buNone/>
              </a:pPr>
              <a:r>
                <a:rPr lang="en-US" sz="1200">
                  <a:solidFill>
                    <a:srgbClr val="353C62"/>
                  </a:solidFill>
                  <a:latin typeface="Arial"/>
                  <a:ea typeface="Arial"/>
                  <a:cs typeface="Arial"/>
                  <a:sym typeface="Arial"/>
                </a:rPr>
                <a:t>Korean War</a:t>
              </a:r>
              <a:endParaRPr/>
            </a:p>
          </p:txBody>
        </p:sp>
      </p:grpSp>
      <p:grpSp>
        <p:nvGrpSpPr>
          <p:cNvPr id="266" name="Google Shape;266;p24">
            <a:extLst>
              <a:ext uri="{C183D7F6-B498-43B3-948B-1728B52AA6E4}">
                <adec:decorative xmlns:adec="http://schemas.microsoft.com/office/drawing/2017/decorative" val="1"/>
              </a:ext>
            </a:extLst>
          </p:cNvPr>
          <p:cNvGrpSpPr/>
          <p:nvPr/>
        </p:nvGrpSpPr>
        <p:grpSpPr>
          <a:xfrm>
            <a:off x="5139650" y="1281005"/>
            <a:ext cx="1941123" cy="1590375"/>
            <a:chOff x="6340113" y="1289963"/>
            <a:chExt cx="1941123" cy="1590375"/>
          </a:xfrm>
        </p:grpSpPr>
        <p:cxnSp>
          <p:nvCxnSpPr>
            <p:cNvPr id="267" name="Google Shape;267;p24"/>
            <p:cNvCxnSpPr/>
            <p:nvPr/>
          </p:nvCxnSpPr>
          <p:spPr>
            <a:xfrm rot="10800000">
              <a:off x="6460655" y="1967071"/>
              <a:ext cx="0" cy="913267"/>
            </a:xfrm>
            <a:prstGeom prst="straightConnector1">
              <a:avLst/>
            </a:prstGeom>
            <a:noFill/>
            <a:ln w="25400" cap="flat" cmpd="sng">
              <a:solidFill>
                <a:srgbClr val="85AED6"/>
              </a:solidFill>
              <a:prstDash val="solid"/>
              <a:miter lim="800000"/>
              <a:headEnd type="oval" w="med" len="med"/>
              <a:tailEnd type="none" w="sm" len="sm"/>
            </a:ln>
          </p:spPr>
        </p:cxnSp>
        <p:sp>
          <p:nvSpPr>
            <p:cNvPr id="268" name="Google Shape;268;p24"/>
            <p:cNvSpPr txBox="1"/>
            <p:nvPr/>
          </p:nvSpPr>
          <p:spPr>
            <a:xfrm>
              <a:off x="6340113" y="1289963"/>
              <a:ext cx="1941123" cy="6771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C00000"/>
                  </a:solidFill>
                  <a:latin typeface="Arial"/>
                  <a:ea typeface="Arial"/>
                  <a:cs typeface="Arial"/>
                  <a:sym typeface="Arial"/>
                </a:rPr>
                <a:t>1958</a:t>
              </a:r>
              <a:endParaRPr/>
            </a:p>
            <a:p>
              <a:pPr marL="0" marR="0" lvl="0" indent="0" algn="l" rtl="0">
                <a:spcBef>
                  <a:spcPts val="0"/>
                </a:spcBef>
                <a:spcAft>
                  <a:spcPts val="0"/>
                </a:spcAft>
                <a:buNone/>
              </a:pPr>
              <a:r>
                <a:rPr lang="en-US" sz="1200">
                  <a:solidFill>
                    <a:srgbClr val="353C62"/>
                  </a:solidFill>
                  <a:latin typeface="Arial"/>
                  <a:ea typeface="Arial"/>
                  <a:cs typeface="Arial"/>
                  <a:sym typeface="Arial"/>
                </a:rPr>
                <a:t>World War II and Korean War Unknowns interred</a:t>
              </a:r>
              <a:endParaRPr/>
            </a:p>
          </p:txBody>
        </p:sp>
      </p:grpSp>
      <p:grpSp>
        <p:nvGrpSpPr>
          <p:cNvPr id="269" name="Google Shape;269;p24">
            <a:extLst>
              <a:ext uri="{C183D7F6-B498-43B3-948B-1728B52AA6E4}">
                <adec:decorative xmlns:adec="http://schemas.microsoft.com/office/drawing/2017/decorative" val="1"/>
              </a:ext>
            </a:extLst>
          </p:cNvPr>
          <p:cNvGrpSpPr/>
          <p:nvPr/>
        </p:nvGrpSpPr>
        <p:grpSpPr>
          <a:xfrm>
            <a:off x="3682930" y="1281657"/>
            <a:ext cx="1328053" cy="1589723"/>
            <a:chOff x="3682930" y="1281657"/>
            <a:chExt cx="1328053" cy="1589723"/>
          </a:xfrm>
        </p:grpSpPr>
        <p:cxnSp>
          <p:nvCxnSpPr>
            <p:cNvPr id="270" name="Google Shape;270;p24"/>
            <p:cNvCxnSpPr/>
            <p:nvPr/>
          </p:nvCxnSpPr>
          <p:spPr>
            <a:xfrm rot="10800000">
              <a:off x="3817413" y="1774100"/>
              <a:ext cx="0" cy="1097280"/>
            </a:xfrm>
            <a:prstGeom prst="straightConnector1">
              <a:avLst/>
            </a:prstGeom>
            <a:noFill/>
            <a:ln w="25400" cap="flat" cmpd="sng">
              <a:solidFill>
                <a:srgbClr val="85AED6"/>
              </a:solidFill>
              <a:prstDash val="solid"/>
              <a:miter lim="800000"/>
              <a:headEnd type="oval" w="med" len="med"/>
              <a:tailEnd type="none" w="sm" len="sm"/>
            </a:ln>
          </p:spPr>
        </p:cxnSp>
        <p:sp>
          <p:nvSpPr>
            <p:cNvPr id="271" name="Google Shape;271;p24"/>
            <p:cNvSpPr txBox="1"/>
            <p:nvPr/>
          </p:nvSpPr>
          <p:spPr>
            <a:xfrm>
              <a:off x="3682930" y="1281657"/>
              <a:ext cx="1328053" cy="4924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C00000"/>
                  </a:solidFill>
                  <a:latin typeface="Arial"/>
                  <a:ea typeface="Arial"/>
                  <a:cs typeface="Arial"/>
                  <a:sym typeface="Arial"/>
                </a:rPr>
                <a:t>1939-1945</a:t>
              </a:r>
              <a:endParaRPr/>
            </a:p>
            <a:p>
              <a:pPr marL="0" marR="0" lvl="0" indent="0" algn="l" rtl="0">
                <a:spcBef>
                  <a:spcPts val="0"/>
                </a:spcBef>
                <a:spcAft>
                  <a:spcPts val="0"/>
                </a:spcAft>
                <a:buNone/>
              </a:pPr>
              <a:r>
                <a:rPr lang="en-US" sz="1200">
                  <a:solidFill>
                    <a:srgbClr val="353C62"/>
                  </a:solidFill>
                  <a:latin typeface="Arial"/>
                  <a:ea typeface="Arial"/>
                  <a:cs typeface="Arial"/>
                  <a:sym typeface="Arial"/>
                </a:rPr>
                <a:t>World War II</a:t>
              </a:r>
              <a:endParaRPr/>
            </a:p>
          </p:txBody>
        </p:sp>
      </p:grpSp>
      <p:grpSp>
        <p:nvGrpSpPr>
          <p:cNvPr id="272" name="Google Shape;272;p24">
            <a:extLst>
              <a:ext uri="{C183D7F6-B498-43B3-948B-1728B52AA6E4}">
                <adec:decorative xmlns:adec="http://schemas.microsoft.com/office/drawing/2017/decorative" val="1"/>
              </a:ext>
            </a:extLst>
          </p:cNvPr>
          <p:cNvGrpSpPr/>
          <p:nvPr/>
        </p:nvGrpSpPr>
        <p:grpSpPr>
          <a:xfrm>
            <a:off x="1961894" y="3277799"/>
            <a:ext cx="1721035" cy="1630305"/>
            <a:chOff x="1229593" y="3272845"/>
            <a:chExt cx="1721035" cy="1630305"/>
          </a:xfrm>
        </p:grpSpPr>
        <p:cxnSp>
          <p:nvCxnSpPr>
            <p:cNvPr id="273" name="Google Shape;273;p24"/>
            <p:cNvCxnSpPr/>
            <p:nvPr/>
          </p:nvCxnSpPr>
          <p:spPr>
            <a:xfrm rot="10800000">
              <a:off x="1365024" y="3272845"/>
              <a:ext cx="0" cy="953197"/>
            </a:xfrm>
            <a:prstGeom prst="straightConnector1">
              <a:avLst/>
            </a:prstGeom>
            <a:noFill/>
            <a:ln w="25400" cap="flat" cmpd="sng">
              <a:solidFill>
                <a:srgbClr val="85AED6"/>
              </a:solidFill>
              <a:prstDash val="solid"/>
              <a:miter lim="800000"/>
              <a:headEnd type="none" w="sm" len="sm"/>
              <a:tailEnd type="oval" w="med" len="med"/>
            </a:ln>
          </p:spPr>
        </p:cxnSp>
        <p:sp>
          <p:nvSpPr>
            <p:cNvPr id="274" name="Google Shape;274;p24"/>
            <p:cNvSpPr txBox="1"/>
            <p:nvPr/>
          </p:nvSpPr>
          <p:spPr>
            <a:xfrm>
              <a:off x="1229593" y="4226042"/>
              <a:ext cx="1721035" cy="6771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C00000"/>
                  </a:solidFill>
                  <a:latin typeface="Arial"/>
                  <a:ea typeface="Arial"/>
                  <a:cs typeface="Arial"/>
                  <a:sym typeface="Arial"/>
                </a:rPr>
                <a:t>1921</a:t>
              </a:r>
              <a:endParaRPr/>
            </a:p>
            <a:p>
              <a:pPr marL="0" marR="0" lvl="0" indent="0" algn="l" rtl="0">
                <a:spcBef>
                  <a:spcPts val="0"/>
                </a:spcBef>
                <a:spcAft>
                  <a:spcPts val="0"/>
                </a:spcAft>
                <a:buNone/>
              </a:pPr>
              <a:r>
                <a:rPr lang="en-US" sz="1200">
                  <a:solidFill>
                    <a:srgbClr val="353C62"/>
                  </a:solidFill>
                  <a:latin typeface="Arial"/>
                  <a:ea typeface="Arial"/>
                  <a:cs typeface="Arial"/>
                  <a:sym typeface="Arial"/>
                </a:rPr>
                <a:t>Tomb of the Unknown Soldier dedicated</a:t>
              </a:r>
              <a:endParaRPr/>
            </a:p>
          </p:txBody>
        </p:sp>
      </p:grpSp>
      <p:grpSp>
        <p:nvGrpSpPr>
          <p:cNvPr id="275" name="Google Shape;275;p24">
            <a:extLst>
              <a:ext uri="{C183D7F6-B498-43B3-948B-1728B52AA6E4}">
                <adec:decorative xmlns:adec="http://schemas.microsoft.com/office/drawing/2017/decorative" val="1"/>
              </a:ext>
            </a:extLst>
          </p:cNvPr>
          <p:cNvGrpSpPr/>
          <p:nvPr/>
        </p:nvGrpSpPr>
        <p:grpSpPr>
          <a:xfrm>
            <a:off x="7670801" y="3283638"/>
            <a:ext cx="1436028" cy="1662787"/>
            <a:chOff x="5369811" y="2915124"/>
            <a:chExt cx="1436028" cy="1662787"/>
          </a:xfrm>
        </p:grpSpPr>
        <p:cxnSp>
          <p:nvCxnSpPr>
            <p:cNvPr id="276" name="Google Shape;276;p24"/>
            <p:cNvCxnSpPr/>
            <p:nvPr/>
          </p:nvCxnSpPr>
          <p:spPr>
            <a:xfrm rot="10800000">
              <a:off x="6350180" y="2915124"/>
              <a:ext cx="0" cy="946366"/>
            </a:xfrm>
            <a:prstGeom prst="straightConnector1">
              <a:avLst/>
            </a:prstGeom>
            <a:noFill/>
            <a:ln w="25400" cap="flat" cmpd="sng">
              <a:solidFill>
                <a:srgbClr val="85AED6"/>
              </a:solidFill>
              <a:prstDash val="solid"/>
              <a:miter lim="800000"/>
              <a:headEnd type="none" w="sm" len="sm"/>
              <a:tailEnd type="oval" w="med" len="med"/>
            </a:ln>
          </p:spPr>
        </p:cxnSp>
        <p:sp>
          <p:nvSpPr>
            <p:cNvPr id="277" name="Google Shape;277;p24"/>
            <p:cNvSpPr txBox="1"/>
            <p:nvPr/>
          </p:nvSpPr>
          <p:spPr>
            <a:xfrm>
              <a:off x="5369811" y="3716137"/>
              <a:ext cx="1436028" cy="86177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rgbClr val="C00000"/>
                  </a:solidFill>
                  <a:latin typeface="Arial"/>
                  <a:ea typeface="Arial"/>
                  <a:cs typeface="Arial"/>
                  <a:sym typeface="Arial"/>
                </a:rPr>
                <a:t>1998</a:t>
              </a:r>
              <a:endParaRPr dirty="0"/>
            </a:p>
            <a:p>
              <a:pPr marL="0" marR="0" lvl="0" indent="0" algn="l" rtl="0">
                <a:spcBef>
                  <a:spcPts val="0"/>
                </a:spcBef>
                <a:spcAft>
                  <a:spcPts val="0"/>
                </a:spcAft>
                <a:buNone/>
              </a:pPr>
              <a:r>
                <a:rPr lang="en-US" sz="1200" dirty="0">
                  <a:solidFill>
                    <a:srgbClr val="353C62"/>
                  </a:solidFill>
                  <a:latin typeface="Arial"/>
                  <a:ea typeface="Arial"/>
                  <a:cs typeface="Arial"/>
                  <a:sym typeface="Arial"/>
                </a:rPr>
                <a:t>Vietnam Unknown identified and disinterred</a:t>
              </a:r>
              <a:endParaRPr dirty="0"/>
            </a:p>
          </p:txBody>
        </p:sp>
      </p:grpSp>
      <p:grpSp>
        <p:nvGrpSpPr>
          <p:cNvPr id="278" name="Google Shape;278;p24">
            <a:extLst>
              <a:ext uri="{C183D7F6-B498-43B3-948B-1728B52AA6E4}">
                <adec:decorative xmlns:adec="http://schemas.microsoft.com/office/drawing/2017/decorative" val="1"/>
              </a:ext>
            </a:extLst>
          </p:cNvPr>
          <p:cNvGrpSpPr/>
          <p:nvPr/>
        </p:nvGrpSpPr>
        <p:grpSpPr>
          <a:xfrm>
            <a:off x="5456801" y="3289364"/>
            <a:ext cx="1767251" cy="869882"/>
            <a:chOff x="5967040" y="3260269"/>
            <a:chExt cx="1767251" cy="869882"/>
          </a:xfrm>
        </p:grpSpPr>
        <p:cxnSp>
          <p:nvCxnSpPr>
            <p:cNvPr id="279" name="Google Shape;279;p24"/>
            <p:cNvCxnSpPr/>
            <p:nvPr/>
          </p:nvCxnSpPr>
          <p:spPr>
            <a:xfrm rot="10800000">
              <a:off x="6102288" y="3260269"/>
              <a:ext cx="0" cy="399553"/>
            </a:xfrm>
            <a:prstGeom prst="straightConnector1">
              <a:avLst/>
            </a:prstGeom>
            <a:noFill/>
            <a:ln w="25400" cap="flat" cmpd="sng">
              <a:solidFill>
                <a:srgbClr val="85AED6"/>
              </a:solidFill>
              <a:prstDash val="solid"/>
              <a:miter lim="800000"/>
              <a:headEnd type="none" w="sm" len="sm"/>
              <a:tailEnd type="oval" w="med" len="med"/>
            </a:ln>
          </p:spPr>
        </p:cxnSp>
        <p:sp>
          <p:nvSpPr>
            <p:cNvPr id="280" name="Google Shape;280;p24"/>
            <p:cNvSpPr txBox="1"/>
            <p:nvPr/>
          </p:nvSpPr>
          <p:spPr>
            <a:xfrm>
              <a:off x="5967040" y="3637708"/>
              <a:ext cx="1767251" cy="4924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C00000"/>
                  </a:solidFill>
                  <a:latin typeface="Arial"/>
                  <a:ea typeface="Arial"/>
                  <a:cs typeface="Arial"/>
                  <a:sym typeface="Arial"/>
                </a:rPr>
                <a:t>1955-1975</a:t>
              </a:r>
              <a:endParaRPr/>
            </a:p>
            <a:p>
              <a:pPr marL="0" marR="0" lvl="0" indent="0" algn="l" rtl="0">
                <a:spcBef>
                  <a:spcPts val="0"/>
                </a:spcBef>
                <a:spcAft>
                  <a:spcPts val="0"/>
                </a:spcAft>
                <a:buNone/>
              </a:pPr>
              <a:r>
                <a:rPr lang="en-US" sz="1200">
                  <a:solidFill>
                    <a:srgbClr val="353C62"/>
                  </a:solidFill>
                  <a:latin typeface="Arial"/>
                  <a:ea typeface="Arial"/>
                  <a:cs typeface="Arial"/>
                  <a:sym typeface="Arial"/>
                </a:rPr>
                <a:t>Vietnam War</a:t>
              </a:r>
              <a:endParaRPr/>
            </a:p>
          </p:txBody>
        </p:sp>
      </p:grpSp>
      <p:sp>
        <p:nvSpPr>
          <p:cNvPr id="281" name="Google Shape;281;p24">
            <a:extLst>
              <a:ext uri="{C183D7F6-B498-43B3-948B-1728B52AA6E4}">
                <adec:decorative xmlns:adec="http://schemas.microsoft.com/office/drawing/2017/decorative" val="1"/>
              </a:ext>
            </a:extLst>
          </p:cNvPr>
          <p:cNvSpPr txBox="1"/>
          <p:nvPr/>
        </p:nvSpPr>
        <p:spPr>
          <a:xfrm>
            <a:off x="-21373" y="4907906"/>
            <a:ext cx="5018049"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353C62"/>
                </a:solidFill>
                <a:latin typeface="Arial"/>
                <a:ea typeface="Arial"/>
                <a:cs typeface="Arial"/>
                <a:sym typeface="Arial"/>
              </a:rPr>
              <a:t>*Conflict years indicate American involvement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4">
            <a:extLst>
              <a:ext uri="{C183D7F6-B498-43B3-948B-1728B52AA6E4}">
                <adec:decorative xmlns:adec="http://schemas.microsoft.com/office/drawing/2017/decorative" val="1"/>
              </a:ext>
            </a:extLst>
          </p:cNvPr>
          <p:cNvSpPr txBox="1"/>
          <p:nvPr/>
        </p:nvSpPr>
        <p:spPr>
          <a:xfrm>
            <a:off x="3105190" y="4834073"/>
            <a:ext cx="5677988" cy="18466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600" b="1">
                <a:solidFill>
                  <a:srgbClr val="A5A5A5"/>
                </a:solidFill>
                <a:latin typeface="Arial"/>
                <a:ea typeface="Arial"/>
                <a:cs typeface="Arial"/>
                <a:sym typeface="Arial"/>
              </a:rPr>
              <a:t>ARLINGTON NATIONAL CEMETERY </a:t>
            </a:r>
            <a:r>
              <a:rPr lang="en-US" sz="600">
                <a:solidFill>
                  <a:srgbClr val="A5A5A5"/>
                </a:solidFill>
                <a:latin typeface="Arial"/>
                <a:ea typeface="Arial"/>
                <a:cs typeface="Arial"/>
                <a:sym typeface="Arial"/>
              </a:rPr>
              <a:t>HISTORY EDUCATION SERIES</a:t>
            </a:r>
            <a:endParaRPr/>
          </a:p>
        </p:txBody>
      </p:sp>
      <p:sp>
        <p:nvSpPr>
          <p:cNvPr id="104" name="Google Shape;104;p14">
            <a:extLst>
              <a:ext uri="{C183D7F6-B498-43B3-948B-1728B52AA6E4}">
                <adec:decorative xmlns:adec="http://schemas.microsoft.com/office/drawing/2017/decorative" val="1"/>
              </a:ext>
            </a:extLst>
          </p:cNvPr>
          <p:cNvSpPr/>
          <p:nvPr/>
        </p:nvSpPr>
        <p:spPr>
          <a:xfrm>
            <a:off x="0" y="0"/>
            <a:ext cx="9144000" cy="930119"/>
          </a:xfrm>
          <a:prstGeom prst="rect">
            <a:avLst/>
          </a:prstGeom>
          <a:solidFill>
            <a:srgbClr val="353C6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05" name="Google Shape;105;p14"/>
          <p:cNvSpPr txBox="1"/>
          <p:nvPr/>
        </p:nvSpPr>
        <p:spPr>
          <a:xfrm>
            <a:off x="334076" y="263558"/>
            <a:ext cx="783131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QUESTIONS TO ANSWER</a:t>
            </a:r>
            <a:endParaRPr/>
          </a:p>
        </p:txBody>
      </p:sp>
      <p:sp>
        <p:nvSpPr>
          <p:cNvPr id="102" name="Google Shape;102;p14"/>
          <p:cNvSpPr txBox="1"/>
          <p:nvPr/>
        </p:nvSpPr>
        <p:spPr>
          <a:xfrm>
            <a:off x="255639" y="1056949"/>
            <a:ext cx="4862052" cy="3696832"/>
          </a:xfrm>
          <a:prstGeom prst="rect">
            <a:avLst/>
          </a:prstGeom>
          <a:noFill/>
          <a:ln>
            <a:noFill/>
          </a:ln>
        </p:spPr>
        <p:txBody>
          <a:bodyPr spcFirstLastPara="1" wrap="square" lIns="91425" tIns="45700" rIns="91425" bIns="45700" anchor="ctr" anchorCtr="0">
            <a:noAutofit/>
          </a:bodyPr>
          <a:lstStyle/>
          <a:p>
            <a:pPr marL="171450" marR="0" lvl="0" indent="-171450" algn="l" rtl="0">
              <a:spcBef>
                <a:spcPts val="0"/>
              </a:spcBef>
              <a:spcAft>
                <a:spcPts val="0"/>
              </a:spcAft>
              <a:buClr>
                <a:srgbClr val="353C62"/>
              </a:buClr>
              <a:buSzPts val="1800"/>
              <a:buFont typeface="Arial"/>
              <a:buChar char="•"/>
            </a:pPr>
            <a:r>
              <a:rPr lang="en-US" sz="1800">
                <a:solidFill>
                  <a:srgbClr val="353C62"/>
                </a:solidFill>
                <a:latin typeface="Arial"/>
                <a:ea typeface="Arial"/>
                <a:cs typeface="Arial"/>
                <a:sym typeface="Arial"/>
              </a:rPr>
              <a:t>Who’s buried at the Tomb of the Unknown Soldier?</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Why is that person “Unknown”?</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Why is he buried there?</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When was he buried in the Tomb?</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Where was he before coming to the Tomb?</a:t>
            </a:r>
            <a:endParaRPr/>
          </a:p>
        </p:txBody>
      </p:sp>
      <p:pic>
        <p:nvPicPr>
          <p:cNvPr id="106" name="Google Shape;106;p1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783178" y="4791357"/>
            <a:ext cx="220826" cy="257631"/>
          </a:xfrm>
          <a:prstGeom prst="rect">
            <a:avLst/>
          </a:prstGeom>
          <a:noFill/>
          <a:ln>
            <a:noFill/>
          </a:ln>
        </p:spPr>
      </p:pic>
      <p:pic>
        <p:nvPicPr>
          <p:cNvPr id="107" name="Google Shape;107;p1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499462" y="378912"/>
            <a:ext cx="246353" cy="230956"/>
          </a:xfrm>
          <a:prstGeom prst="rect">
            <a:avLst/>
          </a:prstGeom>
          <a:noFill/>
          <a:ln>
            <a:noFill/>
          </a:ln>
        </p:spPr>
      </p:pic>
      <p:pic>
        <p:nvPicPr>
          <p:cNvPr id="108" name="Google Shape;108;p14" descr="Color image of the Tomb of the Unknown Soldier with Memorial Amphitheater in the background. No people are visible."/>
          <p:cNvPicPr preferRelativeResize="0"/>
          <p:nvPr/>
        </p:nvPicPr>
        <p:blipFill rotWithShape="1">
          <a:blip r:embed="rId6">
            <a:alphaModFix/>
          </a:blip>
          <a:srcRect l="32984" r="-1"/>
          <a:stretch/>
        </p:blipFill>
        <p:spPr>
          <a:xfrm>
            <a:off x="5244873" y="1116879"/>
            <a:ext cx="3657600" cy="3642947"/>
          </a:xfrm>
          <a:prstGeom prst="rect">
            <a:avLst/>
          </a:prstGeom>
          <a:noFill/>
          <a:ln>
            <a:noFill/>
          </a:ln>
        </p:spPr>
      </p:pic>
      <p:sp>
        <p:nvSpPr>
          <p:cNvPr id="109" name="Google Shape;109;p14"/>
          <p:cNvSpPr txBox="1"/>
          <p:nvPr/>
        </p:nvSpPr>
        <p:spPr>
          <a:xfrm>
            <a:off x="5244873" y="4522949"/>
            <a:ext cx="3657600"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i="1">
                <a:solidFill>
                  <a:schemeClr val="lt1"/>
                </a:solidFill>
                <a:latin typeface="Arial"/>
                <a:ea typeface="Arial"/>
                <a:cs typeface="Arial"/>
                <a:sym typeface="Arial"/>
              </a:rPr>
              <a:t>The Tomb early in the morning. (ANC/Elizabeth Fraser, 2018)</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Effect transition="in" filter="fade">
                                      <p:cBhvr>
                                        <p:cTn id="7" dur="500"/>
                                        <p:tgtEl>
                                          <p:spTgt spid="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xEl>
                                              <p:pRg st="1" end="1"/>
                                            </p:txEl>
                                          </p:spTgt>
                                        </p:tgtEl>
                                        <p:attrNameLst>
                                          <p:attrName>style.visibility</p:attrName>
                                        </p:attrNameLst>
                                      </p:cBhvr>
                                      <p:to>
                                        <p:strVal val="visible"/>
                                      </p:to>
                                    </p:set>
                                    <p:animEffect transition="in" filter="fade">
                                      <p:cBhvr>
                                        <p:cTn id="12" dur="500"/>
                                        <p:tgtEl>
                                          <p:spTgt spid="1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Effect transition="in" filter="fade">
                                      <p:cBhvr>
                                        <p:cTn id="17" dur="500"/>
                                        <p:tgtEl>
                                          <p:spTgt spid="1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
                                            <p:txEl>
                                              <p:pRg st="3" end="3"/>
                                            </p:txEl>
                                          </p:spTgt>
                                        </p:tgtEl>
                                        <p:attrNameLst>
                                          <p:attrName>style.visibility</p:attrName>
                                        </p:attrNameLst>
                                      </p:cBhvr>
                                      <p:to>
                                        <p:strVal val="visible"/>
                                      </p:to>
                                    </p:set>
                                    <p:animEffect transition="in" filter="fade">
                                      <p:cBhvr>
                                        <p:cTn id="22" dur="500"/>
                                        <p:tgtEl>
                                          <p:spTgt spid="1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xEl>
                                              <p:pRg st="4" end="4"/>
                                            </p:txEl>
                                          </p:spTgt>
                                        </p:tgtEl>
                                        <p:attrNameLst>
                                          <p:attrName>style.visibility</p:attrName>
                                        </p:attrNameLst>
                                      </p:cBhvr>
                                      <p:to>
                                        <p:strVal val="visible"/>
                                      </p:to>
                                    </p:set>
                                    <p:animEffect transition="in" filter="fade">
                                      <p:cBhvr>
                                        <p:cTn id="27" dur="500"/>
                                        <p:tgtEl>
                                          <p:spTgt spid="1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20" name="Google Shape;120;p15">
            <a:extLst>
              <a:ext uri="{C183D7F6-B498-43B3-948B-1728B52AA6E4}">
                <adec:decorative xmlns:adec="http://schemas.microsoft.com/office/drawing/2017/decorative" val="1"/>
              </a:ext>
            </a:extLst>
          </p:cNvPr>
          <p:cNvSpPr txBox="1"/>
          <p:nvPr/>
        </p:nvSpPr>
        <p:spPr>
          <a:xfrm>
            <a:off x="3105190" y="4834073"/>
            <a:ext cx="5677988" cy="18466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600" b="1">
                <a:solidFill>
                  <a:srgbClr val="A5A5A5"/>
                </a:solidFill>
                <a:latin typeface="Arial"/>
                <a:ea typeface="Arial"/>
                <a:cs typeface="Arial"/>
                <a:sym typeface="Arial"/>
              </a:rPr>
              <a:t>ARLINGTON NATIONAL CEMETERY </a:t>
            </a:r>
            <a:r>
              <a:rPr lang="en-US" sz="600">
                <a:solidFill>
                  <a:srgbClr val="A5A5A5"/>
                </a:solidFill>
                <a:latin typeface="Arial"/>
                <a:ea typeface="Arial"/>
                <a:cs typeface="Arial"/>
                <a:sym typeface="Arial"/>
              </a:rPr>
              <a:t>HISTORY EDUCATION SERIES</a:t>
            </a:r>
            <a:endParaRPr/>
          </a:p>
        </p:txBody>
      </p:sp>
      <p:sp>
        <p:nvSpPr>
          <p:cNvPr id="121" name="Google Shape;121;p15">
            <a:extLst>
              <a:ext uri="{C183D7F6-B498-43B3-948B-1728B52AA6E4}">
                <adec:decorative xmlns:adec="http://schemas.microsoft.com/office/drawing/2017/decorative" val="1"/>
              </a:ext>
            </a:extLst>
          </p:cNvPr>
          <p:cNvSpPr/>
          <p:nvPr/>
        </p:nvSpPr>
        <p:spPr>
          <a:xfrm>
            <a:off x="0" y="0"/>
            <a:ext cx="9144000" cy="930119"/>
          </a:xfrm>
          <a:prstGeom prst="rect">
            <a:avLst/>
          </a:prstGeom>
          <a:solidFill>
            <a:srgbClr val="353C6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22" name="Google Shape;122;p15"/>
          <p:cNvSpPr txBox="1"/>
          <p:nvPr/>
        </p:nvSpPr>
        <p:spPr>
          <a:xfrm>
            <a:off x="334076" y="263558"/>
            <a:ext cx="783131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UNRAVELLING THE MYSTERY</a:t>
            </a:r>
            <a:endParaRPr/>
          </a:p>
        </p:txBody>
      </p:sp>
      <p:sp>
        <p:nvSpPr>
          <p:cNvPr id="119" name="Google Shape;119;p15"/>
          <p:cNvSpPr txBox="1"/>
          <p:nvPr/>
        </p:nvSpPr>
        <p:spPr>
          <a:xfrm>
            <a:off x="4443413" y="1465533"/>
            <a:ext cx="4056050" cy="3163644"/>
          </a:xfrm>
          <a:prstGeom prst="rect">
            <a:avLst/>
          </a:prstGeom>
          <a:noFill/>
          <a:ln>
            <a:noFill/>
          </a:ln>
        </p:spPr>
        <p:txBody>
          <a:bodyPr spcFirstLastPara="1" wrap="square" lIns="91425" tIns="45700" rIns="91425" bIns="45700" anchor="ctr" anchorCtr="0">
            <a:noAutofit/>
          </a:bodyPr>
          <a:lstStyle/>
          <a:p>
            <a:pPr marL="171450" marR="0" lvl="0" indent="-171450" algn="l" rtl="0">
              <a:spcBef>
                <a:spcPts val="0"/>
              </a:spcBef>
              <a:spcAft>
                <a:spcPts val="0"/>
              </a:spcAft>
              <a:buClr>
                <a:srgbClr val="353C62"/>
              </a:buClr>
              <a:buSzPts val="1800"/>
              <a:buFont typeface="Arial"/>
              <a:buChar char="•"/>
            </a:pPr>
            <a:r>
              <a:rPr lang="en-US" sz="1800">
                <a:solidFill>
                  <a:srgbClr val="353C62"/>
                </a:solidFill>
                <a:latin typeface="Arial"/>
                <a:ea typeface="Arial"/>
                <a:cs typeface="Arial"/>
                <a:sym typeface="Arial"/>
              </a:rPr>
              <a:t>Clues are pictures or quotes</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Where did the clue come from?</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Work in groups</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Keep track of the clues you use</a:t>
            </a:r>
            <a:endParaRPr/>
          </a:p>
        </p:txBody>
      </p:sp>
      <p:grpSp>
        <p:nvGrpSpPr>
          <p:cNvPr id="2" name="Group 1" descr="A collage of images that tilt and overlap: a newspaper clipping, two documents titled &quot;Clue,&quot; and an historic image of a flag-draped casket being carried on a dock with a ship in the background.">
            <a:extLst>
              <a:ext uri="{FF2B5EF4-FFF2-40B4-BE49-F238E27FC236}">
                <a16:creationId xmlns:a16="http://schemas.microsoft.com/office/drawing/2014/main" id="{22455BE8-F709-4C1B-B6E6-E4643836E426}"/>
              </a:ext>
            </a:extLst>
          </p:cNvPr>
          <p:cNvGrpSpPr/>
          <p:nvPr/>
        </p:nvGrpSpPr>
        <p:grpSpPr>
          <a:xfrm>
            <a:off x="298852" y="1285416"/>
            <a:ext cx="3582693" cy="3650662"/>
            <a:chOff x="298852" y="1285416"/>
            <a:chExt cx="3582693" cy="3650662"/>
          </a:xfrm>
        </p:grpSpPr>
        <p:pic>
          <p:nvPicPr>
            <p:cNvPr id="115" name="Google Shape;115;p15"/>
            <p:cNvPicPr preferRelativeResize="0"/>
            <p:nvPr/>
          </p:nvPicPr>
          <p:blipFill rotWithShape="1">
            <a:blip r:embed="rId4">
              <a:alphaModFix/>
            </a:blip>
            <a:srcRect/>
            <a:stretch/>
          </p:blipFill>
          <p:spPr>
            <a:xfrm rot="-881338">
              <a:off x="298852" y="1285416"/>
              <a:ext cx="1899022" cy="2255929"/>
            </a:xfrm>
            <a:prstGeom prst="rect">
              <a:avLst/>
            </a:prstGeom>
            <a:noFill/>
            <a:ln>
              <a:noFill/>
            </a:ln>
            <a:effectLst>
              <a:outerShdw blurRad="63500" sx="102000" sy="102000" algn="ctr" rotWithShape="0">
                <a:srgbClr val="000000">
                  <a:alpha val="40000"/>
                </a:srgbClr>
              </a:outerShdw>
            </a:effectLst>
          </p:spPr>
        </p:pic>
        <p:pic>
          <p:nvPicPr>
            <p:cNvPr id="116" name="Google Shape;116;p15" descr="A close up of a newspaper&#10;&#10;Description automatically generated"/>
            <p:cNvPicPr preferRelativeResize="0"/>
            <p:nvPr/>
          </p:nvPicPr>
          <p:blipFill rotWithShape="1">
            <a:blip r:embed="rId5">
              <a:alphaModFix/>
            </a:blip>
            <a:srcRect/>
            <a:stretch/>
          </p:blipFill>
          <p:spPr>
            <a:xfrm>
              <a:off x="1534962" y="1426996"/>
              <a:ext cx="2249769" cy="2124133"/>
            </a:xfrm>
            <a:prstGeom prst="rect">
              <a:avLst/>
            </a:prstGeom>
            <a:noFill/>
            <a:ln>
              <a:noFill/>
            </a:ln>
            <a:effectLst>
              <a:outerShdw blurRad="63500" sx="102000" sy="102000" algn="ctr" rotWithShape="0">
                <a:srgbClr val="000000">
                  <a:alpha val="40000"/>
                </a:srgbClr>
              </a:outerShdw>
            </a:effectLst>
          </p:spPr>
        </p:pic>
        <p:pic>
          <p:nvPicPr>
            <p:cNvPr id="117" name="Google Shape;117;p15"/>
            <p:cNvPicPr preferRelativeResize="0"/>
            <p:nvPr/>
          </p:nvPicPr>
          <p:blipFill rotWithShape="1">
            <a:blip r:embed="rId6">
              <a:alphaModFix/>
            </a:blip>
            <a:srcRect/>
            <a:stretch/>
          </p:blipFill>
          <p:spPr>
            <a:xfrm rot="1045406">
              <a:off x="2258934" y="3019086"/>
              <a:ext cx="1622611" cy="1869592"/>
            </a:xfrm>
            <a:prstGeom prst="rect">
              <a:avLst/>
            </a:prstGeom>
            <a:noFill/>
            <a:ln>
              <a:noFill/>
            </a:ln>
            <a:effectLst>
              <a:outerShdw blurRad="63500" sx="102000" sy="102000" algn="ctr" rotWithShape="0">
                <a:srgbClr val="000000">
                  <a:alpha val="40000"/>
                </a:srgbClr>
              </a:outerShdw>
            </a:effectLst>
          </p:spPr>
        </p:pic>
        <p:pic>
          <p:nvPicPr>
            <p:cNvPr id="118" name="Google Shape;118;p15"/>
            <p:cNvPicPr preferRelativeResize="0"/>
            <p:nvPr/>
          </p:nvPicPr>
          <p:blipFill rotWithShape="1">
            <a:blip r:embed="rId7">
              <a:alphaModFix/>
            </a:blip>
            <a:srcRect l="5048" t="4551" r="5083"/>
            <a:stretch/>
          </p:blipFill>
          <p:spPr>
            <a:xfrm rot="-346744">
              <a:off x="485801" y="2958765"/>
              <a:ext cx="1741663" cy="1977313"/>
            </a:xfrm>
            <a:prstGeom prst="rect">
              <a:avLst/>
            </a:prstGeom>
            <a:noFill/>
            <a:ln>
              <a:noFill/>
            </a:ln>
            <a:effectLst>
              <a:outerShdw blurRad="63500" sx="102000" sy="102000" algn="ctr" rotWithShape="0">
                <a:srgbClr val="000000">
                  <a:alpha val="40000"/>
                </a:srgbClr>
              </a:outerShdw>
            </a:effectLst>
          </p:spPr>
        </p:pic>
      </p:grpSp>
      <p:pic>
        <p:nvPicPr>
          <p:cNvPr id="123" name="Google Shape;123;p15">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8783178" y="4791357"/>
            <a:ext cx="220826" cy="257631"/>
          </a:xfrm>
          <a:prstGeom prst="rect">
            <a:avLst/>
          </a:prstGeom>
          <a:noFill/>
          <a:ln>
            <a:noFill/>
          </a:ln>
        </p:spPr>
      </p:pic>
      <p:pic>
        <p:nvPicPr>
          <p:cNvPr id="124" name="Google Shape;124;p15">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8499462" y="378912"/>
            <a:ext cx="246353" cy="230956"/>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fade">
                                      <p:cBhvr>
                                        <p:cTn id="7" dur="500"/>
                                        <p:tgtEl>
                                          <p:spTgt spid="1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xEl>
                                              <p:pRg st="1" end="1"/>
                                            </p:txEl>
                                          </p:spTgt>
                                        </p:tgtEl>
                                        <p:attrNameLst>
                                          <p:attrName>style.visibility</p:attrName>
                                        </p:attrNameLst>
                                      </p:cBhvr>
                                      <p:to>
                                        <p:strVal val="visible"/>
                                      </p:to>
                                    </p:set>
                                    <p:animEffect transition="in" filter="fade">
                                      <p:cBhvr>
                                        <p:cTn id="12" dur="500"/>
                                        <p:tgtEl>
                                          <p:spTgt spid="1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xEl>
                                              <p:pRg st="2" end="2"/>
                                            </p:txEl>
                                          </p:spTgt>
                                        </p:tgtEl>
                                        <p:attrNameLst>
                                          <p:attrName>style.visibility</p:attrName>
                                        </p:attrNameLst>
                                      </p:cBhvr>
                                      <p:to>
                                        <p:strVal val="visible"/>
                                      </p:to>
                                    </p:set>
                                    <p:animEffect transition="in" filter="fade">
                                      <p:cBhvr>
                                        <p:cTn id="17" dur="500"/>
                                        <p:tgtEl>
                                          <p:spTgt spid="1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
                                            <p:txEl>
                                              <p:pRg st="3" end="3"/>
                                            </p:txEl>
                                          </p:spTgt>
                                        </p:tgtEl>
                                        <p:attrNameLst>
                                          <p:attrName>style.visibility</p:attrName>
                                        </p:attrNameLst>
                                      </p:cBhvr>
                                      <p:to>
                                        <p:strVal val="visible"/>
                                      </p:to>
                                    </p:set>
                                    <p:animEffect transition="in" filter="fade">
                                      <p:cBhvr>
                                        <p:cTn id="22" dur="500"/>
                                        <p:tgtEl>
                                          <p:spTgt spid="1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16">
            <a:extLst>
              <a:ext uri="{C183D7F6-B498-43B3-948B-1728B52AA6E4}">
                <adec:decorative xmlns:adec="http://schemas.microsoft.com/office/drawing/2017/decorative" val="1"/>
              </a:ext>
            </a:extLst>
          </p:cNvPr>
          <p:cNvSpPr txBox="1"/>
          <p:nvPr/>
        </p:nvSpPr>
        <p:spPr>
          <a:xfrm>
            <a:off x="3105190" y="4834073"/>
            <a:ext cx="5677988" cy="18466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600" b="1">
                <a:solidFill>
                  <a:srgbClr val="A5A5A5"/>
                </a:solidFill>
                <a:latin typeface="Arial"/>
                <a:ea typeface="Arial"/>
                <a:cs typeface="Arial"/>
                <a:sym typeface="Arial"/>
              </a:rPr>
              <a:t>ARLINGTON NATIONAL CEMETERY </a:t>
            </a:r>
            <a:r>
              <a:rPr lang="en-US" sz="600">
                <a:solidFill>
                  <a:srgbClr val="A5A5A5"/>
                </a:solidFill>
                <a:latin typeface="Arial"/>
                <a:ea typeface="Arial"/>
                <a:cs typeface="Arial"/>
                <a:sym typeface="Arial"/>
              </a:rPr>
              <a:t>HISTORY EDUCATION SERIES</a:t>
            </a:r>
            <a:endParaRPr/>
          </a:p>
        </p:txBody>
      </p:sp>
      <p:sp>
        <p:nvSpPr>
          <p:cNvPr id="132" name="Google Shape;132;p16">
            <a:extLst>
              <a:ext uri="{C183D7F6-B498-43B3-948B-1728B52AA6E4}">
                <adec:decorative xmlns:adec="http://schemas.microsoft.com/office/drawing/2017/decorative" val="1"/>
              </a:ext>
            </a:extLst>
          </p:cNvPr>
          <p:cNvSpPr/>
          <p:nvPr/>
        </p:nvSpPr>
        <p:spPr>
          <a:xfrm>
            <a:off x="0" y="0"/>
            <a:ext cx="9144000" cy="930119"/>
          </a:xfrm>
          <a:prstGeom prst="rect">
            <a:avLst/>
          </a:prstGeom>
          <a:solidFill>
            <a:srgbClr val="353C6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33" name="Google Shape;133;p16"/>
          <p:cNvSpPr txBox="1"/>
          <p:nvPr/>
        </p:nvSpPr>
        <p:spPr>
          <a:xfrm>
            <a:off x="334076" y="263558"/>
            <a:ext cx="783131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CLASS DISCUSSION</a:t>
            </a:r>
            <a:endParaRPr/>
          </a:p>
        </p:txBody>
      </p:sp>
      <p:sp>
        <p:nvSpPr>
          <p:cNvPr id="130" name="Google Shape;130;p16"/>
          <p:cNvSpPr txBox="1"/>
          <p:nvPr/>
        </p:nvSpPr>
        <p:spPr>
          <a:xfrm>
            <a:off x="255639" y="1056949"/>
            <a:ext cx="4740643" cy="3704786"/>
          </a:xfrm>
          <a:prstGeom prst="rect">
            <a:avLst/>
          </a:prstGeom>
          <a:noFill/>
          <a:ln>
            <a:noFill/>
          </a:ln>
        </p:spPr>
        <p:txBody>
          <a:bodyPr spcFirstLastPara="1" wrap="square" lIns="91425" tIns="45700" rIns="91425" bIns="45700" anchor="ctr" anchorCtr="0">
            <a:noAutofit/>
          </a:bodyPr>
          <a:lstStyle/>
          <a:p>
            <a:pPr marL="171450" marR="0" lvl="0" indent="-171450" algn="l" rtl="0">
              <a:spcBef>
                <a:spcPts val="0"/>
              </a:spcBef>
              <a:spcAft>
                <a:spcPts val="0"/>
              </a:spcAft>
              <a:buClr>
                <a:srgbClr val="353C62"/>
              </a:buClr>
              <a:buSzPts val="1800"/>
              <a:buFont typeface="Arial"/>
              <a:buChar char="•"/>
            </a:pPr>
            <a:r>
              <a:rPr lang="en-US" sz="1800" dirty="0">
                <a:solidFill>
                  <a:srgbClr val="353C62"/>
                </a:solidFill>
                <a:latin typeface="Arial"/>
                <a:ea typeface="Arial"/>
                <a:cs typeface="Arial"/>
                <a:sym typeface="Arial"/>
              </a:rPr>
              <a:t>Who’s buried at the Tomb of the Unknown Soldier?</a:t>
            </a:r>
            <a:endParaRPr dirty="0"/>
          </a:p>
          <a:p>
            <a:pPr marL="171450" marR="0" lvl="0" indent="-171450" algn="l" rtl="0">
              <a:spcBef>
                <a:spcPts val="600"/>
              </a:spcBef>
              <a:spcAft>
                <a:spcPts val="0"/>
              </a:spcAft>
              <a:buClr>
                <a:srgbClr val="353C62"/>
              </a:buClr>
              <a:buSzPts val="1800"/>
              <a:buFont typeface="Arial"/>
              <a:buChar char="•"/>
            </a:pPr>
            <a:r>
              <a:rPr lang="en-US" sz="1800" dirty="0">
                <a:solidFill>
                  <a:srgbClr val="353C62"/>
                </a:solidFill>
                <a:latin typeface="Arial"/>
                <a:ea typeface="Arial"/>
                <a:cs typeface="Arial"/>
                <a:sym typeface="Arial"/>
              </a:rPr>
              <a:t>When was he buried at the Tomb?</a:t>
            </a:r>
            <a:endParaRPr dirty="0"/>
          </a:p>
          <a:p>
            <a:pPr marL="171450" marR="0" lvl="0" indent="-171450" algn="l" rtl="0">
              <a:spcBef>
                <a:spcPts val="600"/>
              </a:spcBef>
              <a:spcAft>
                <a:spcPts val="0"/>
              </a:spcAft>
              <a:buClr>
                <a:srgbClr val="353C62"/>
              </a:buClr>
              <a:buSzPts val="1800"/>
              <a:buFont typeface="Arial"/>
              <a:buChar char="•"/>
            </a:pPr>
            <a:r>
              <a:rPr lang="en-US" sz="1800" dirty="0">
                <a:solidFill>
                  <a:srgbClr val="353C62"/>
                </a:solidFill>
                <a:latin typeface="Arial"/>
                <a:ea typeface="Arial"/>
                <a:cs typeface="Arial"/>
                <a:sym typeface="Arial"/>
              </a:rPr>
              <a:t>Where was he before coming to the Tomb?</a:t>
            </a:r>
            <a:endParaRPr dirty="0"/>
          </a:p>
          <a:p>
            <a:pPr marL="171450" marR="0" lvl="0" indent="-171450" algn="l" rtl="0">
              <a:spcBef>
                <a:spcPts val="600"/>
              </a:spcBef>
              <a:spcAft>
                <a:spcPts val="0"/>
              </a:spcAft>
              <a:buClr>
                <a:srgbClr val="353C62"/>
              </a:buClr>
              <a:buSzPts val="1800"/>
              <a:buFont typeface="Arial"/>
              <a:buChar char="•"/>
            </a:pPr>
            <a:r>
              <a:rPr lang="en-US" sz="1800" dirty="0">
                <a:solidFill>
                  <a:srgbClr val="353C62"/>
                </a:solidFill>
                <a:latin typeface="Arial"/>
                <a:ea typeface="Arial"/>
                <a:cs typeface="Arial"/>
                <a:sym typeface="Arial"/>
              </a:rPr>
              <a:t>Why is he “Unknown”?</a:t>
            </a:r>
            <a:endParaRPr dirty="0"/>
          </a:p>
          <a:p>
            <a:pPr marL="171450" marR="0" lvl="0" indent="-171450" algn="l" rtl="0">
              <a:spcBef>
                <a:spcPts val="600"/>
              </a:spcBef>
              <a:spcAft>
                <a:spcPts val="0"/>
              </a:spcAft>
              <a:buClr>
                <a:srgbClr val="353C62"/>
              </a:buClr>
              <a:buSzPts val="1800"/>
              <a:buFont typeface="Arial"/>
              <a:buChar char="•"/>
            </a:pPr>
            <a:r>
              <a:rPr lang="en-US" sz="1800" dirty="0">
                <a:solidFill>
                  <a:srgbClr val="353C62"/>
                </a:solidFill>
                <a:latin typeface="Arial"/>
                <a:ea typeface="Arial"/>
                <a:cs typeface="Arial"/>
                <a:sym typeface="Arial"/>
              </a:rPr>
              <a:t>Why was the Tomb built?</a:t>
            </a:r>
            <a:endParaRPr dirty="0"/>
          </a:p>
        </p:txBody>
      </p:sp>
      <p:pic>
        <p:nvPicPr>
          <p:cNvPr id="134" name="Google Shape;134;p1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783178" y="4791357"/>
            <a:ext cx="220826" cy="257631"/>
          </a:xfrm>
          <a:prstGeom prst="rect">
            <a:avLst/>
          </a:prstGeom>
          <a:noFill/>
          <a:ln>
            <a:noFill/>
          </a:ln>
        </p:spPr>
      </p:pic>
      <p:pic>
        <p:nvPicPr>
          <p:cNvPr id="135" name="Google Shape;135;p16">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499462" y="378912"/>
            <a:ext cx="246353" cy="230956"/>
          </a:xfrm>
          <a:prstGeom prst="rect">
            <a:avLst/>
          </a:prstGeom>
          <a:noFill/>
          <a:ln>
            <a:noFill/>
          </a:ln>
        </p:spPr>
      </p:pic>
      <p:pic>
        <p:nvPicPr>
          <p:cNvPr id="2" name="Google Shape;148;p17" descr="Black and white side view of the Tomb of the Unknown Soldier. One serviceman stands on a step and salutes towards the crowd and officials who have laid a wreath and are saluting while another serviceman plays a trumpet. There are no crypts in front of the Tomb.">
            <a:extLst>
              <a:ext uri="{FF2B5EF4-FFF2-40B4-BE49-F238E27FC236}">
                <a16:creationId xmlns:a16="http://schemas.microsoft.com/office/drawing/2014/main" id="{33934518-02F3-4388-A152-E959269CE86D}"/>
              </a:ext>
            </a:extLst>
          </p:cNvPr>
          <p:cNvPicPr preferRelativeResize="0"/>
          <p:nvPr/>
        </p:nvPicPr>
        <p:blipFill rotWithShape="1">
          <a:blip r:embed="rId6">
            <a:alphaModFix/>
          </a:blip>
          <a:srcRect l="23367" t="2335" r="2829" b="2335"/>
          <a:stretch/>
        </p:blipFill>
        <p:spPr>
          <a:xfrm>
            <a:off x="5110203" y="1104135"/>
            <a:ext cx="3656536" cy="3657600"/>
          </a:xfrm>
          <a:prstGeom prst="rect">
            <a:avLst/>
          </a:prstGeom>
          <a:noFill/>
          <a:ln>
            <a:noFill/>
          </a:ln>
        </p:spPr>
      </p:pic>
      <p:sp>
        <p:nvSpPr>
          <p:cNvPr id="3" name="Google Shape;151;p17">
            <a:extLst>
              <a:ext uri="{FF2B5EF4-FFF2-40B4-BE49-F238E27FC236}">
                <a16:creationId xmlns:a16="http://schemas.microsoft.com/office/drawing/2014/main" id="{572CBABB-1567-4698-A521-BD8682B1DAF3}"/>
              </a:ext>
            </a:extLst>
          </p:cNvPr>
          <p:cNvSpPr txBox="1"/>
          <p:nvPr/>
        </p:nvSpPr>
        <p:spPr>
          <a:xfrm>
            <a:off x="5113667" y="4416908"/>
            <a:ext cx="3656536" cy="369332"/>
          </a:xfrm>
          <a:prstGeom prst="rect">
            <a:avLst/>
          </a:prstGeom>
          <a:solidFill>
            <a:schemeClr val="lt1">
              <a:alpha val="4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i="1" dirty="0">
                <a:solidFill>
                  <a:schemeClr val="dk1"/>
                </a:solidFill>
                <a:latin typeface="Arial"/>
                <a:ea typeface="Arial"/>
                <a:cs typeface="Arial"/>
                <a:sym typeface="Arial"/>
              </a:rPr>
              <a:t>President Franklin D. Roosevelt participates in an Armistice Day wreath-laying ceremony, 1933. (LOC)</a:t>
            </a:r>
            <a:endParaRPr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fade">
                                      <p:cBhvr>
                                        <p:cTn id="7" dur="5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fade">
                                      <p:cBhvr>
                                        <p:cTn id="12" dur="500"/>
                                        <p:tgtEl>
                                          <p:spTgt spid="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xEl>
                                              <p:pRg st="3" end="3"/>
                                            </p:txEl>
                                          </p:spTgt>
                                        </p:tgtEl>
                                        <p:attrNameLst>
                                          <p:attrName>style.visibility</p:attrName>
                                        </p:attrNameLst>
                                      </p:cBhvr>
                                      <p:to>
                                        <p:strVal val="visible"/>
                                      </p:to>
                                    </p:set>
                                    <p:animEffect transition="in" filter="fade">
                                      <p:cBhvr>
                                        <p:cTn id="22" dur="500"/>
                                        <p:tgtEl>
                                          <p:spTgt spid="1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xEl>
                                              <p:pRg st="4" end="4"/>
                                            </p:txEl>
                                          </p:spTgt>
                                        </p:tgtEl>
                                        <p:attrNameLst>
                                          <p:attrName>style.visibility</p:attrName>
                                        </p:attrNameLst>
                                      </p:cBhvr>
                                      <p:to>
                                        <p:strVal val="visible"/>
                                      </p:to>
                                    </p:set>
                                    <p:animEffect transition="in" filter="fade">
                                      <p:cBhvr>
                                        <p:cTn id="27" dur="500"/>
                                        <p:tgtEl>
                                          <p:spTgt spid="1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a:extLst>
              <a:ext uri="{C183D7F6-B498-43B3-948B-1728B52AA6E4}">
                <adec:decorative xmlns:adec="http://schemas.microsoft.com/office/drawing/2017/decorative" val="1"/>
              </a:ext>
            </a:extLst>
          </p:cNvPr>
          <p:cNvSpPr txBox="1"/>
          <p:nvPr/>
        </p:nvSpPr>
        <p:spPr>
          <a:xfrm>
            <a:off x="3105190" y="4834073"/>
            <a:ext cx="5677988" cy="18466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600" b="1">
                <a:solidFill>
                  <a:srgbClr val="A5A5A5"/>
                </a:solidFill>
                <a:latin typeface="Arial"/>
                <a:ea typeface="Arial"/>
                <a:cs typeface="Arial"/>
                <a:sym typeface="Arial"/>
              </a:rPr>
              <a:t>ARLINGTON NATIONAL CEMETERY </a:t>
            </a:r>
            <a:r>
              <a:rPr lang="en-US" sz="600">
                <a:solidFill>
                  <a:srgbClr val="A5A5A5"/>
                </a:solidFill>
                <a:latin typeface="Arial"/>
                <a:ea typeface="Arial"/>
                <a:cs typeface="Arial"/>
                <a:sym typeface="Arial"/>
              </a:rPr>
              <a:t>HISTORY EDUCATION SERIES</a:t>
            </a:r>
            <a:endParaRPr/>
          </a:p>
        </p:txBody>
      </p:sp>
      <p:sp>
        <p:nvSpPr>
          <p:cNvPr id="144" name="Google Shape;144;p17">
            <a:extLst>
              <a:ext uri="{C183D7F6-B498-43B3-948B-1728B52AA6E4}">
                <adec:decorative xmlns:adec="http://schemas.microsoft.com/office/drawing/2017/decorative" val="1"/>
              </a:ext>
            </a:extLst>
          </p:cNvPr>
          <p:cNvSpPr/>
          <p:nvPr/>
        </p:nvSpPr>
        <p:spPr>
          <a:xfrm>
            <a:off x="0" y="0"/>
            <a:ext cx="9144000" cy="930119"/>
          </a:xfrm>
          <a:prstGeom prst="rect">
            <a:avLst/>
          </a:prstGeom>
          <a:solidFill>
            <a:srgbClr val="353C6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5" name="Google Shape;145;p17"/>
          <p:cNvSpPr txBox="1"/>
          <p:nvPr/>
        </p:nvSpPr>
        <p:spPr>
          <a:xfrm>
            <a:off x="334076" y="263558"/>
            <a:ext cx="783131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WHAT HAS CHANGED?</a:t>
            </a:r>
            <a:endParaRPr/>
          </a:p>
        </p:txBody>
      </p:sp>
      <p:pic>
        <p:nvPicPr>
          <p:cNvPr id="146" name="Google Shape;146;p1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783178" y="4791357"/>
            <a:ext cx="220826" cy="257631"/>
          </a:xfrm>
          <a:prstGeom prst="rect">
            <a:avLst/>
          </a:prstGeom>
          <a:noFill/>
          <a:ln>
            <a:noFill/>
          </a:ln>
        </p:spPr>
      </p:pic>
      <p:pic>
        <p:nvPicPr>
          <p:cNvPr id="147" name="Google Shape;147;p1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499462" y="378912"/>
            <a:ext cx="246353" cy="230956"/>
          </a:xfrm>
          <a:prstGeom prst="rect">
            <a:avLst/>
          </a:prstGeom>
          <a:noFill/>
          <a:ln>
            <a:noFill/>
          </a:ln>
        </p:spPr>
      </p:pic>
      <p:pic>
        <p:nvPicPr>
          <p:cNvPr id="149" name="Google Shape;149;p17" descr="Black and white side view of the Tomb of the Unknown Soldier. Three servicemen can be seen standing at attention by the Tomb and facing the crowd and the man laying a wreath. Three crypts are between the official and the Tomb."/>
          <p:cNvPicPr preferRelativeResize="0"/>
          <p:nvPr/>
        </p:nvPicPr>
        <p:blipFill rotWithShape="1">
          <a:blip r:embed="rId6">
            <a:alphaModFix/>
            <a:grayscl/>
          </a:blip>
          <a:srcRect l="33466" r="-2"/>
          <a:stretch/>
        </p:blipFill>
        <p:spPr>
          <a:xfrm>
            <a:off x="382505" y="1104135"/>
            <a:ext cx="3651294" cy="3657600"/>
          </a:xfrm>
          <a:prstGeom prst="rect">
            <a:avLst/>
          </a:prstGeom>
          <a:noFill/>
          <a:ln>
            <a:noFill/>
          </a:ln>
        </p:spPr>
      </p:pic>
      <p:sp>
        <p:nvSpPr>
          <p:cNvPr id="150" name="Google Shape;150;p17"/>
          <p:cNvSpPr txBox="1"/>
          <p:nvPr/>
        </p:nvSpPr>
        <p:spPr>
          <a:xfrm>
            <a:off x="389518" y="4411635"/>
            <a:ext cx="3644281" cy="369332"/>
          </a:xfrm>
          <a:prstGeom prst="rect">
            <a:avLst/>
          </a:prstGeom>
          <a:solidFill>
            <a:schemeClr val="lt1">
              <a:alpha val="5764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Vice President Mike Pence participates in a Memorial Day wreath-laying ceremony, 2019. (ANC/Elizabeth Fraser)</a:t>
            </a:r>
            <a:endParaRPr/>
          </a:p>
        </p:txBody>
      </p:sp>
      <p:pic>
        <p:nvPicPr>
          <p:cNvPr id="148" name="Google Shape;148;p17" descr="Black and white side view of the Tomb of the Unknown Soldier. One serviceman stands on a step and salutes towards the crowd and officials who have laid a wreath and are saluting while another serviceman plays a trumpet. There are no crypts in front of the Tomb."/>
          <p:cNvPicPr preferRelativeResize="0"/>
          <p:nvPr/>
        </p:nvPicPr>
        <p:blipFill rotWithShape="1">
          <a:blip r:embed="rId7">
            <a:alphaModFix/>
          </a:blip>
          <a:srcRect l="23367" t="2335" r="2829" b="2335"/>
          <a:stretch/>
        </p:blipFill>
        <p:spPr>
          <a:xfrm>
            <a:off x="5089279" y="1104135"/>
            <a:ext cx="3656536" cy="3657600"/>
          </a:xfrm>
          <a:prstGeom prst="rect">
            <a:avLst/>
          </a:prstGeom>
          <a:noFill/>
          <a:ln>
            <a:noFill/>
          </a:ln>
        </p:spPr>
      </p:pic>
      <p:sp>
        <p:nvSpPr>
          <p:cNvPr id="151" name="Google Shape;151;p17"/>
          <p:cNvSpPr txBox="1"/>
          <p:nvPr/>
        </p:nvSpPr>
        <p:spPr>
          <a:xfrm>
            <a:off x="5089279" y="4416908"/>
            <a:ext cx="3656536" cy="369332"/>
          </a:xfrm>
          <a:prstGeom prst="rect">
            <a:avLst/>
          </a:prstGeom>
          <a:solidFill>
            <a:schemeClr val="lt1">
              <a:alpha val="4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i="1" dirty="0">
                <a:solidFill>
                  <a:schemeClr val="dk1"/>
                </a:solidFill>
                <a:latin typeface="Arial"/>
                <a:ea typeface="Arial"/>
                <a:cs typeface="Arial"/>
                <a:sym typeface="Arial"/>
              </a:rPr>
              <a:t>President Franklin D. Roosevelt participates in an Armistice Day wreath-laying ceremony, 1933. (LOC)</a:t>
            </a:r>
            <a:endParaRPr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18">
            <a:extLst>
              <a:ext uri="{C183D7F6-B498-43B3-948B-1728B52AA6E4}">
                <adec:decorative xmlns:adec="http://schemas.microsoft.com/office/drawing/2017/decorative" val="1"/>
              </a:ext>
            </a:extLst>
          </p:cNvPr>
          <p:cNvSpPr txBox="1"/>
          <p:nvPr/>
        </p:nvSpPr>
        <p:spPr>
          <a:xfrm>
            <a:off x="3105190" y="4834073"/>
            <a:ext cx="5677988" cy="18466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600" b="1">
                <a:solidFill>
                  <a:srgbClr val="A5A5A5"/>
                </a:solidFill>
                <a:latin typeface="Arial"/>
                <a:ea typeface="Arial"/>
                <a:cs typeface="Arial"/>
                <a:sym typeface="Arial"/>
              </a:rPr>
              <a:t>ARLINGTON NATIONAL CEMETERY </a:t>
            </a:r>
            <a:r>
              <a:rPr lang="en-US" sz="600">
                <a:solidFill>
                  <a:srgbClr val="A5A5A5"/>
                </a:solidFill>
                <a:latin typeface="Arial"/>
                <a:ea typeface="Arial"/>
                <a:cs typeface="Arial"/>
                <a:sym typeface="Arial"/>
              </a:rPr>
              <a:t>HISTORY EDUCATION SERIES</a:t>
            </a:r>
            <a:endParaRPr/>
          </a:p>
        </p:txBody>
      </p:sp>
      <p:sp>
        <p:nvSpPr>
          <p:cNvPr id="159" name="Google Shape;159;p18">
            <a:extLst>
              <a:ext uri="{C183D7F6-B498-43B3-948B-1728B52AA6E4}">
                <adec:decorative xmlns:adec="http://schemas.microsoft.com/office/drawing/2017/decorative" val="1"/>
              </a:ext>
            </a:extLst>
          </p:cNvPr>
          <p:cNvSpPr/>
          <p:nvPr/>
        </p:nvSpPr>
        <p:spPr>
          <a:xfrm>
            <a:off x="0" y="0"/>
            <a:ext cx="9144000" cy="930119"/>
          </a:xfrm>
          <a:prstGeom prst="rect">
            <a:avLst/>
          </a:prstGeom>
          <a:solidFill>
            <a:srgbClr val="353C6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60" name="Google Shape;160;p18"/>
          <p:cNvSpPr txBox="1"/>
          <p:nvPr/>
        </p:nvSpPr>
        <p:spPr>
          <a:xfrm>
            <a:off x="171451" y="263558"/>
            <a:ext cx="827351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WHY ARE THERE 3 MARBLE BLOCKS?</a:t>
            </a:r>
            <a:endParaRPr/>
          </a:p>
        </p:txBody>
      </p:sp>
      <p:sp>
        <p:nvSpPr>
          <p:cNvPr id="157" name="Google Shape;157;p18"/>
          <p:cNvSpPr txBox="1"/>
          <p:nvPr/>
        </p:nvSpPr>
        <p:spPr>
          <a:xfrm>
            <a:off x="527003" y="1056949"/>
            <a:ext cx="8110892" cy="868636"/>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353C62"/>
              </a:buClr>
              <a:buSzPts val="1800"/>
              <a:buFont typeface="Arial"/>
              <a:buChar char="•"/>
            </a:pPr>
            <a:r>
              <a:rPr lang="en-US" sz="1800">
                <a:solidFill>
                  <a:srgbClr val="353C62"/>
                </a:solidFill>
                <a:latin typeface="Arial"/>
                <a:ea typeface="Arial"/>
                <a:cs typeface="Arial"/>
                <a:sym typeface="Arial"/>
              </a:rPr>
              <a:t>Second set of clues</a:t>
            </a:r>
            <a:endParaRPr/>
          </a:p>
          <a:p>
            <a:pPr marL="285750" marR="0" lvl="0" indent="-285750" algn="l" rtl="0">
              <a:lnSpc>
                <a:spcPct val="150000"/>
              </a:lnSpc>
              <a:spcBef>
                <a:spcPts val="0"/>
              </a:spcBef>
              <a:spcAft>
                <a:spcPts val="0"/>
              </a:spcAft>
              <a:buClr>
                <a:srgbClr val="353C62"/>
              </a:buClr>
              <a:buSzPts val="1800"/>
              <a:buFont typeface="Arial"/>
              <a:buChar char="•"/>
            </a:pPr>
            <a:r>
              <a:rPr lang="en-US" sz="1800">
                <a:solidFill>
                  <a:srgbClr val="353C62"/>
                </a:solidFill>
                <a:latin typeface="Arial"/>
                <a:ea typeface="Arial"/>
                <a:cs typeface="Arial"/>
                <a:sym typeface="Arial"/>
              </a:rPr>
              <a:t>Work in the same groups</a:t>
            </a:r>
            <a:endParaRPr/>
          </a:p>
        </p:txBody>
      </p:sp>
      <p:pic>
        <p:nvPicPr>
          <p:cNvPr id="161" name="Google Shape;161;p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783178" y="4791357"/>
            <a:ext cx="220826" cy="257631"/>
          </a:xfrm>
          <a:prstGeom prst="rect">
            <a:avLst/>
          </a:prstGeom>
          <a:noFill/>
          <a:ln>
            <a:noFill/>
          </a:ln>
        </p:spPr>
      </p:pic>
      <p:pic>
        <p:nvPicPr>
          <p:cNvPr id="162" name="Google Shape;162;p18">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499462" y="378912"/>
            <a:ext cx="246353" cy="230956"/>
          </a:xfrm>
          <a:prstGeom prst="rect">
            <a:avLst/>
          </a:prstGeom>
          <a:noFill/>
          <a:ln>
            <a:noFill/>
          </a:ln>
        </p:spPr>
      </p:pic>
      <p:grpSp>
        <p:nvGrpSpPr>
          <p:cNvPr id="2" name="Group 1" descr="Image of three white marble crypts in front of the white marble Tomb of the Unknown Soldier. The Tomb is only visible near the base.">
            <a:extLst>
              <a:ext uri="{FF2B5EF4-FFF2-40B4-BE49-F238E27FC236}">
                <a16:creationId xmlns:a16="http://schemas.microsoft.com/office/drawing/2014/main" id="{FC328DCC-3598-47CF-8486-7B9A2427C369}"/>
              </a:ext>
            </a:extLst>
          </p:cNvPr>
          <p:cNvGrpSpPr/>
          <p:nvPr/>
        </p:nvGrpSpPr>
        <p:grpSpPr>
          <a:xfrm>
            <a:off x="506105" y="2456597"/>
            <a:ext cx="8450904" cy="1910687"/>
            <a:chOff x="506105" y="2456597"/>
            <a:chExt cx="8450904" cy="1910687"/>
          </a:xfrm>
        </p:grpSpPr>
        <p:pic>
          <p:nvPicPr>
            <p:cNvPr id="9" name="Picture 8" descr="A picture containing outdoor, building, clock, sitting&#10;&#10;Description automatically generated">
              <a:extLst>
                <a:ext uri="{FF2B5EF4-FFF2-40B4-BE49-F238E27FC236}">
                  <a16:creationId xmlns:a16="http://schemas.microsoft.com/office/drawing/2014/main" id="{561A6D0E-4DA7-47AE-BC20-529737454BA1}"/>
                </a:ext>
              </a:extLst>
            </p:cNvPr>
            <p:cNvPicPr>
              <a:picLocks noChangeAspect="1"/>
            </p:cNvPicPr>
            <p:nvPr/>
          </p:nvPicPr>
          <p:blipFill rotWithShape="1">
            <a:blip r:embed="rId6"/>
            <a:srcRect l="3451" t="43048" r="71949" b="25961"/>
            <a:stretch/>
          </p:blipFill>
          <p:spPr>
            <a:xfrm>
              <a:off x="506105" y="2456597"/>
              <a:ext cx="2274797" cy="1910687"/>
            </a:xfrm>
            <a:prstGeom prst="rect">
              <a:avLst/>
            </a:prstGeom>
          </p:spPr>
        </p:pic>
        <p:pic>
          <p:nvPicPr>
            <p:cNvPr id="10" name="Picture 9" descr="A picture containing outdoor, building, clock, sitting&#10;&#10;Description automatically generated">
              <a:extLst>
                <a:ext uri="{FF2B5EF4-FFF2-40B4-BE49-F238E27FC236}">
                  <a16:creationId xmlns:a16="http://schemas.microsoft.com/office/drawing/2014/main" id="{B70D21F2-19E3-47DC-B14B-6506DFCE3166}"/>
                </a:ext>
              </a:extLst>
            </p:cNvPr>
            <p:cNvPicPr>
              <a:picLocks noChangeAspect="1"/>
            </p:cNvPicPr>
            <p:nvPr/>
          </p:nvPicPr>
          <p:blipFill rotWithShape="1">
            <a:blip r:embed="rId6"/>
            <a:srcRect l="29266" t="42746" r="34793" b="26481"/>
            <a:stretch/>
          </p:blipFill>
          <p:spPr>
            <a:xfrm>
              <a:off x="2896811" y="2456597"/>
              <a:ext cx="3347011" cy="1910687"/>
            </a:xfrm>
            <a:prstGeom prst="rect">
              <a:avLst/>
            </a:prstGeom>
          </p:spPr>
        </p:pic>
        <p:pic>
          <p:nvPicPr>
            <p:cNvPr id="11" name="Picture 10" descr="A picture containing outdoor, building, clock, sitting&#10;&#10;Description automatically generated">
              <a:extLst>
                <a:ext uri="{FF2B5EF4-FFF2-40B4-BE49-F238E27FC236}">
                  <a16:creationId xmlns:a16="http://schemas.microsoft.com/office/drawing/2014/main" id="{CD165D83-A0B6-4D70-A161-6C71269A800D}"/>
                </a:ext>
              </a:extLst>
            </p:cNvPr>
            <p:cNvPicPr>
              <a:picLocks noChangeAspect="1"/>
            </p:cNvPicPr>
            <p:nvPr/>
          </p:nvPicPr>
          <p:blipFill rotWithShape="1">
            <a:blip r:embed="rId6"/>
            <a:srcRect l="66640" t="42735" r="5355" b="26364"/>
            <a:stretch/>
          </p:blipFill>
          <p:spPr>
            <a:xfrm>
              <a:off x="6359731" y="2456597"/>
              <a:ext cx="2597278" cy="1910687"/>
            </a:xfrm>
            <a:prstGeom prst="rect">
              <a:avLst/>
            </a:prstGeom>
          </p:spPr>
        </p:pic>
      </p:grpSp>
      <p:sp>
        <p:nvSpPr>
          <p:cNvPr id="163" name="Google Shape;163;p18"/>
          <p:cNvSpPr txBox="1"/>
          <p:nvPr/>
        </p:nvSpPr>
        <p:spPr>
          <a:xfrm>
            <a:off x="527002" y="4667038"/>
            <a:ext cx="3641586"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i="1" dirty="0">
                <a:solidFill>
                  <a:schemeClr val="dk1"/>
                </a:solidFill>
                <a:latin typeface="Arial"/>
                <a:ea typeface="Arial"/>
                <a:cs typeface="Arial"/>
                <a:sym typeface="Arial"/>
              </a:rPr>
              <a:t>The crypts to the west of the Tomb. (U.S. Army/Gabriel Silva, 2020)</a:t>
            </a:r>
            <a:endParaRPr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animEffect transition="in" filter="fade">
                                      <p:cBhvr>
                                        <p:cTn id="7" dur="500"/>
                                        <p:tgtEl>
                                          <p:spTgt spid="1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xEl>
                                              <p:pRg st="1" end="1"/>
                                            </p:txEl>
                                          </p:spTgt>
                                        </p:tgtEl>
                                        <p:attrNameLst>
                                          <p:attrName>style.visibility</p:attrName>
                                        </p:attrNameLst>
                                      </p:cBhvr>
                                      <p:to>
                                        <p:strVal val="visible"/>
                                      </p:to>
                                    </p:set>
                                    <p:animEffect transition="in" filter="fade">
                                      <p:cBhvr>
                                        <p:cTn id="12" dur="500"/>
                                        <p:tgtEl>
                                          <p:spTgt spid="1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p:nvPr/>
        </p:nvSpPr>
        <p:spPr>
          <a:xfrm>
            <a:off x="5024282" y="530992"/>
            <a:ext cx="391323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353C62"/>
                </a:solidFill>
                <a:latin typeface="Arial"/>
                <a:ea typeface="Arial"/>
                <a:cs typeface="Arial"/>
                <a:sym typeface="Arial"/>
              </a:rPr>
              <a:t>Right Crypt</a:t>
            </a:r>
            <a:endParaRPr/>
          </a:p>
        </p:txBody>
      </p:sp>
      <p:sp>
        <p:nvSpPr>
          <p:cNvPr id="173" name="Google Shape;173;p19"/>
          <p:cNvSpPr txBox="1"/>
          <p:nvPr/>
        </p:nvSpPr>
        <p:spPr>
          <a:xfrm>
            <a:off x="4951734" y="992657"/>
            <a:ext cx="3859149" cy="3811167"/>
          </a:xfrm>
          <a:prstGeom prst="rect">
            <a:avLst/>
          </a:prstGeom>
          <a:noFill/>
          <a:ln>
            <a:noFill/>
          </a:ln>
        </p:spPr>
        <p:txBody>
          <a:bodyPr spcFirstLastPara="1" wrap="square" lIns="91425" tIns="45700" rIns="91425" bIns="45700" anchor="ctr" anchorCtr="0">
            <a:noAutofit/>
          </a:bodyPr>
          <a:lstStyle/>
          <a:p>
            <a:pPr marL="171450" marR="0" lvl="0" indent="-171450" algn="l" rtl="0">
              <a:spcBef>
                <a:spcPts val="0"/>
              </a:spcBef>
              <a:spcAft>
                <a:spcPts val="0"/>
              </a:spcAft>
              <a:buClr>
                <a:srgbClr val="353C62"/>
              </a:buClr>
              <a:buSzPts val="1800"/>
              <a:buFont typeface="Arial"/>
              <a:buChar char="•"/>
            </a:pPr>
            <a:r>
              <a:rPr lang="en-US" sz="1800">
                <a:solidFill>
                  <a:srgbClr val="353C62"/>
                </a:solidFill>
                <a:latin typeface="Arial"/>
                <a:ea typeface="Arial"/>
                <a:cs typeface="Arial"/>
                <a:sym typeface="Arial"/>
              </a:rPr>
              <a:t>What’s written on the crypt?</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Who’s buried in the crypt?</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When was he buried there?</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Where was he before coming to the crypt?</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Why was he buried in the crypt?</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How is he different from the first Unknown?</a:t>
            </a:r>
            <a:endParaRPr/>
          </a:p>
        </p:txBody>
      </p:sp>
      <p:sp>
        <p:nvSpPr>
          <p:cNvPr id="174" name="Google Shape;174;p19">
            <a:extLst>
              <a:ext uri="{C183D7F6-B498-43B3-948B-1728B52AA6E4}">
                <adec:decorative xmlns:adec="http://schemas.microsoft.com/office/drawing/2017/decorative" val="1"/>
              </a:ext>
            </a:extLst>
          </p:cNvPr>
          <p:cNvSpPr txBox="1"/>
          <p:nvPr/>
        </p:nvSpPr>
        <p:spPr>
          <a:xfrm>
            <a:off x="3105190" y="4834073"/>
            <a:ext cx="5677988" cy="18466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600" b="1">
                <a:solidFill>
                  <a:srgbClr val="A5A5A5"/>
                </a:solidFill>
                <a:latin typeface="Arial"/>
                <a:ea typeface="Arial"/>
                <a:cs typeface="Arial"/>
                <a:sym typeface="Arial"/>
              </a:rPr>
              <a:t>ARLINGTON NATIONAL CEMETERY </a:t>
            </a:r>
            <a:r>
              <a:rPr lang="en-US" sz="600">
                <a:solidFill>
                  <a:srgbClr val="A5A5A5"/>
                </a:solidFill>
                <a:latin typeface="Arial"/>
                <a:ea typeface="Arial"/>
                <a:cs typeface="Arial"/>
                <a:sym typeface="Arial"/>
              </a:rPr>
              <a:t>HISTORY EDUCATION SERIES</a:t>
            </a:r>
            <a:endParaRPr/>
          </a:p>
        </p:txBody>
      </p:sp>
      <p:pic>
        <p:nvPicPr>
          <p:cNvPr id="175" name="Google Shape;175;p1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783178" y="4791357"/>
            <a:ext cx="220826" cy="257631"/>
          </a:xfrm>
          <a:prstGeom prst="rect">
            <a:avLst/>
          </a:prstGeom>
          <a:noFill/>
          <a:ln>
            <a:noFill/>
          </a:ln>
        </p:spPr>
      </p:pic>
      <p:pic>
        <p:nvPicPr>
          <p:cNvPr id="176" name="Google Shape;176;p19" descr="Black and white image of a flag-draped casket being held and moved by a pulley system. In the background, a ship with rows of sailors dressed in white salute the casket as it hangs over the ocean."/>
          <p:cNvPicPr preferRelativeResize="0"/>
          <p:nvPr/>
        </p:nvPicPr>
        <p:blipFill rotWithShape="1">
          <a:blip r:embed="rId5">
            <a:alphaModFix/>
          </a:blip>
          <a:srcRect l="3993" t="5208" r="22891" b="4662"/>
          <a:stretch/>
        </p:blipFill>
        <p:spPr>
          <a:xfrm>
            <a:off x="333117" y="356521"/>
            <a:ext cx="4425695" cy="4425696"/>
          </a:xfrm>
          <a:prstGeom prst="rect">
            <a:avLst/>
          </a:prstGeom>
          <a:noFill/>
          <a:ln>
            <a:noFill/>
          </a:ln>
        </p:spPr>
      </p:pic>
      <p:sp>
        <p:nvSpPr>
          <p:cNvPr id="177" name="Google Shape;177;p19"/>
          <p:cNvSpPr txBox="1"/>
          <p:nvPr/>
        </p:nvSpPr>
        <p:spPr>
          <a:xfrm>
            <a:off x="1758462" y="4409987"/>
            <a:ext cx="3000350"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00" i="1">
                <a:solidFill>
                  <a:schemeClr val="lt1"/>
                </a:solidFill>
                <a:latin typeface="Arial"/>
                <a:ea typeface="Arial"/>
                <a:cs typeface="Arial"/>
                <a:sym typeface="Arial"/>
              </a:rPr>
              <a:t>A casket is transferred to the USS Canberra before the World War II selection ceremony in 1958. (NHHC)</a:t>
            </a:r>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p:nvPr/>
        </p:nvSpPr>
        <p:spPr>
          <a:xfrm>
            <a:off x="5024282" y="530992"/>
            <a:ext cx="391323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353C62"/>
                </a:solidFill>
                <a:latin typeface="Arial"/>
                <a:ea typeface="Arial"/>
                <a:cs typeface="Arial"/>
                <a:sym typeface="Arial"/>
              </a:rPr>
              <a:t>Left Crypt</a:t>
            </a:r>
            <a:endParaRPr/>
          </a:p>
        </p:txBody>
      </p:sp>
      <p:sp>
        <p:nvSpPr>
          <p:cNvPr id="184" name="Google Shape;184;p20"/>
          <p:cNvSpPr txBox="1"/>
          <p:nvPr/>
        </p:nvSpPr>
        <p:spPr>
          <a:xfrm>
            <a:off x="4951734" y="992657"/>
            <a:ext cx="3649341" cy="3746347"/>
          </a:xfrm>
          <a:prstGeom prst="rect">
            <a:avLst/>
          </a:prstGeom>
          <a:noFill/>
          <a:ln>
            <a:noFill/>
          </a:ln>
        </p:spPr>
        <p:txBody>
          <a:bodyPr spcFirstLastPara="1" wrap="square" lIns="91425" tIns="45700" rIns="91425" bIns="45700" anchor="ctr" anchorCtr="0">
            <a:noAutofit/>
          </a:bodyPr>
          <a:lstStyle/>
          <a:p>
            <a:pPr marL="171450" marR="0" lvl="0" indent="-171450" algn="l" rtl="0">
              <a:spcBef>
                <a:spcPts val="0"/>
              </a:spcBef>
              <a:spcAft>
                <a:spcPts val="0"/>
              </a:spcAft>
              <a:buClr>
                <a:srgbClr val="353C62"/>
              </a:buClr>
              <a:buSzPts val="1800"/>
              <a:buFont typeface="Arial"/>
              <a:buChar char="•"/>
            </a:pPr>
            <a:r>
              <a:rPr lang="en-US" sz="1800">
                <a:solidFill>
                  <a:srgbClr val="353C62"/>
                </a:solidFill>
                <a:latin typeface="Arial"/>
                <a:ea typeface="Arial"/>
                <a:cs typeface="Arial"/>
                <a:sym typeface="Arial"/>
              </a:rPr>
              <a:t>What’s written on the crypt?</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Who’s buried in the crypt?</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When was he buried there?</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Where was he before coming to the crypt?</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Why was he buried in the crypt?</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How is he different from the first Unknown?</a:t>
            </a:r>
            <a:endParaRPr/>
          </a:p>
        </p:txBody>
      </p:sp>
      <p:pic>
        <p:nvPicPr>
          <p:cNvPr id="182" name="Google Shape;182;p20" descr="Black and white image of five flag-draped caskets outdoors under a canopy. A man in military uniform stands outside the canopy and faces the caskets."/>
          <p:cNvPicPr preferRelativeResize="0"/>
          <p:nvPr/>
        </p:nvPicPr>
        <p:blipFill rotWithShape="1">
          <a:blip r:embed="rId4">
            <a:alphaModFix/>
          </a:blip>
          <a:srcRect l="24381" r="10359"/>
          <a:stretch/>
        </p:blipFill>
        <p:spPr>
          <a:xfrm>
            <a:off x="333118" y="346756"/>
            <a:ext cx="4425694" cy="4423771"/>
          </a:xfrm>
          <a:prstGeom prst="rect">
            <a:avLst/>
          </a:prstGeom>
          <a:noFill/>
          <a:ln>
            <a:noFill/>
          </a:ln>
        </p:spPr>
      </p:pic>
      <p:sp>
        <p:nvSpPr>
          <p:cNvPr id="187" name="Google Shape;187;p20"/>
          <p:cNvSpPr txBox="1"/>
          <p:nvPr/>
        </p:nvSpPr>
        <p:spPr>
          <a:xfrm>
            <a:off x="2110154" y="4401195"/>
            <a:ext cx="26486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i="1">
                <a:solidFill>
                  <a:schemeClr val="lt1"/>
                </a:solidFill>
                <a:latin typeface="Arial"/>
                <a:ea typeface="Arial"/>
                <a:cs typeface="Arial"/>
                <a:sym typeface="Arial"/>
              </a:rPr>
              <a:t>Flag-draped caskets of unidentified dead at Hickam Air Force Base in Hawaii. (DOD, 1958)</a:t>
            </a:r>
            <a:endParaRPr/>
          </a:p>
        </p:txBody>
      </p:sp>
      <p:sp>
        <p:nvSpPr>
          <p:cNvPr id="185" name="Google Shape;185;p20">
            <a:extLst>
              <a:ext uri="{C183D7F6-B498-43B3-948B-1728B52AA6E4}">
                <adec:decorative xmlns:adec="http://schemas.microsoft.com/office/drawing/2017/decorative" val="1"/>
              </a:ext>
            </a:extLst>
          </p:cNvPr>
          <p:cNvSpPr txBox="1"/>
          <p:nvPr/>
        </p:nvSpPr>
        <p:spPr>
          <a:xfrm>
            <a:off x="3105190" y="4834073"/>
            <a:ext cx="5677988" cy="18466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600" b="1">
                <a:solidFill>
                  <a:srgbClr val="A5A5A5"/>
                </a:solidFill>
                <a:latin typeface="Arial"/>
                <a:ea typeface="Arial"/>
                <a:cs typeface="Arial"/>
                <a:sym typeface="Arial"/>
              </a:rPr>
              <a:t>ARLINGTON NATIONAL CEMETERY </a:t>
            </a:r>
            <a:r>
              <a:rPr lang="en-US" sz="600">
                <a:solidFill>
                  <a:srgbClr val="A5A5A5"/>
                </a:solidFill>
                <a:latin typeface="Arial"/>
                <a:ea typeface="Arial"/>
                <a:cs typeface="Arial"/>
                <a:sym typeface="Arial"/>
              </a:rPr>
              <a:t>HISTORY EDUCATION SERIES</a:t>
            </a:r>
            <a:endParaRPr/>
          </a:p>
        </p:txBody>
      </p:sp>
      <p:pic>
        <p:nvPicPr>
          <p:cNvPr id="186" name="Google Shape;186;p2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783178" y="4791357"/>
            <a:ext cx="220826" cy="257631"/>
          </a:xfrm>
          <a:prstGeom prst="rect">
            <a:avLst/>
          </a:prstGeom>
          <a:noFill/>
          <a:ln>
            <a:noFill/>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1"/>
          <p:cNvSpPr txBox="1"/>
          <p:nvPr/>
        </p:nvSpPr>
        <p:spPr>
          <a:xfrm>
            <a:off x="5024282" y="530992"/>
            <a:ext cx="391323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353C62"/>
                </a:solidFill>
                <a:latin typeface="Arial"/>
                <a:ea typeface="Arial"/>
                <a:cs typeface="Arial"/>
                <a:sym typeface="Arial"/>
              </a:rPr>
              <a:t>Center Crypt</a:t>
            </a:r>
            <a:endParaRPr/>
          </a:p>
        </p:txBody>
      </p:sp>
      <p:sp>
        <p:nvSpPr>
          <p:cNvPr id="193" name="Google Shape;193;p21"/>
          <p:cNvSpPr txBox="1"/>
          <p:nvPr/>
        </p:nvSpPr>
        <p:spPr>
          <a:xfrm>
            <a:off x="4951734" y="992657"/>
            <a:ext cx="3831443" cy="3795454"/>
          </a:xfrm>
          <a:prstGeom prst="rect">
            <a:avLst/>
          </a:prstGeom>
          <a:noFill/>
          <a:ln>
            <a:noFill/>
          </a:ln>
        </p:spPr>
        <p:txBody>
          <a:bodyPr spcFirstLastPara="1" wrap="square" lIns="91425" tIns="45700" rIns="91425" bIns="45700" anchor="ctr" anchorCtr="0">
            <a:noAutofit/>
          </a:bodyPr>
          <a:lstStyle/>
          <a:p>
            <a:pPr marL="171450" marR="0" lvl="0" indent="-171450" algn="l" rtl="0">
              <a:spcBef>
                <a:spcPts val="0"/>
              </a:spcBef>
              <a:spcAft>
                <a:spcPts val="0"/>
              </a:spcAft>
              <a:buClr>
                <a:srgbClr val="353C62"/>
              </a:buClr>
              <a:buSzPts val="1800"/>
              <a:buFont typeface="Arial"/>
              <a:buChar char="•"/>
            </a:pPr>
            <a:r>
              <a:rPr lang="en-US" sz="1800">
                <a:solidFill>
                  <a:srgbClr val="353C62"/>
                </a:solidFill>
                <a:latin typeface="Arial"/>
                <a:ea typeface="Arial"/>
                <a:cs typeface="Arial"/>
                <a:sym typeface="Arial"/>
              </a:rPr>
              <a:t>What’s written on the crypt?</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Who’s buried in the crypt?</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When was he buried there?</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Where was he before coming to the crypt?</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Why was he buried in the crypt?</a:t>
            </a:r>
            <a:endParaRPr/>
          </a:p>
          <a:p>
            <a:pPr marL="171450" marR="0" lvl="0" indent="-171450" algn="l" rtl="0">
              <a:spcBef>
                <a:spcPts val="600"/>
              </a:spcBef>
              <a:spcAft>
                <a:spcPts val="0"/>
              </a:spcAft>
              <a:buClr>
                <a:srgbClr val="353C62"/>
              </a:buClr>
              <a:buSzPts val="1800"/>
              <a:buFont typeface="Arial"/>
              <a:buChar char="•"/>
            </a:pPr>
            <a:r>
              <a:rPr lang="en-US" sz="1800">
                <a:solidFill>
                  <a:srgbClr val="353C62"/>
                </a:solidFill>
                <a:latin typeface="Arial"/>
                <a:ea typeface="Arial"/>
                <a:cs typeface="Arial"/>
                <a:sym typeface="Arial"/>
              </a:rPr>
              <a:t>How is he different from the first Unknown?</a:t>
            </a:r>
            <a:endParaRPr/>
          </a:p>
        </p:txBody>
      </p:sp>
      <p:sp>
        <p:nvSpPr>
          <p:cNvPr id="194" name="Google Shape;194;p21">
            <a:extLst>
              <a:ext uri="{C183D7F6-B498-43B3-948B-1728B52AA6E4}">
                <adec:decorative xmlns:adec="http://schemas.microsoft.com/office/drawing/2017/decorative" val="1"/>
              </a:ext>
            </a:extLst>
          </p:cNvPr>
          <p:cNvSpPr txBox="1"/>
          <p:nvPr/>
        </p:nvSpPr>
        <p:spPr>
          <a:xfrm>
            <a:off x="3105190" y="4834073"/>
            <a:ext cx="5677988" cy="18466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600" b="1">
                <a:solidFill>
                  <a:srgbClr val="A5A5A5"/>
                </a:solidFill>
                <a:latin typeface="Arial"/>
                <a:ea typeface="Arial"/>
                <a:cs typeface="Arial"/>
                <a:sym typeface="Arial"/>
              </a:rPr>
              <a:t>ARLINGTON NATIONAL CEMETERY </a:t>
            </a:r>
            <a:r>
              <a:rPr lang="en-US" sz="600">
                <a:solidFill>
                  <a:srgbClr val="A5A5A5"/>
                </a:solidFill>
                <a:latin typeface="Arial"/>
                <a:ea typeface="Arial"/>
                <a:cs typeface="Arial"/>
                <a:sym typeface="Arial"/>
              </a:rPr>
              <a:t>HISTORY EDUCATION SERIES</a:t>
            </a:r>
            <a:endParaRPr/>
          </a:p>
        </p:txBody>
      </p:sp>
      <p:pic>
        <p:nvPicPr>
          <p:cNvPr id="195" name="Google Shape;195;p21" descr="Color photograph of eight military service members carrying a flag draped casket. In the background, a man salutes, a military band plays, and a ship is visible."/>
          <p:cNvPicPr preferRelativeResize="0"/>
          <p:nvPr/>
        </p:nvPicPr>
        <p:blipFill rotWithShape="1">
          <a:blip r:embed="rId4">
            <a:alphaModFix/>
          </a:blip>
          <a:srcRect l="26330" r="8760"/>
          <a:stretch/>
        </p:blipFill>
        <p:spPr>
          <a:xfrm>
            <a:off x="334618" y="362415"/>
            <a:ext cx="4424194" cy="4425696"/>
          </a:xfrm>
          <a:prstGeom prst="rect">
            <a:avLst/>
          </a:prstGeom>
          <a:noFill/>
          <a:ln>
            <a:noFill/>
          </a:ln>
        </p:spPr>
      </p:pic>
      <p:sp>
        <p:nvSpPr>
          <p:cNvPr id="197" name="Google Shape;197;p21"/>
          <p:cNvSpPr txBox="1"/>
          <p:nvPr/>
        </p:nvSpPr>
        <p:spPr>
          <a:xfrm>
            <a:off x="334619" y="4418779"/>
            <a:ext cx="4424194" cy="369332"/>
          </a:xfrm>
          <a:prstGeom prst="rect">
            <a:avLst/>
          </a:prstGeom>
          <a:solidFill>
            <a:srgbClr val="9E8576">
              <a:alpha val="45882"/>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i="1">
                <a:solidFill>
                  <a:schemeClr val="lt1"/>
                </a:solidFill>
                <a:latin typeface="Arial"/>
                <a:ea typeface="Arial"/>
                <a:cs typeface="Arial"/>
                <a:sym typeface="Arial"/>
              </a:rPr>
              <a:t>An honor guard carries the casket of the Vietnam War Unknown from the USS Brewton to a hearse in May 1984. (NARA)</a:t>
            </a:r>
            <a:endParaRPr/>
          </a:p>
        </p:txBody>
      </p:sp>
      <p:pic>
        <p:nvPicPr>
          <p:cNvPr id="196" name="Google Shape;196;p2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783178" y="4791357"/>
            <a:ext cx="220826" cy="257631"/>
          </a:xfrm>
          <a:prstGeom prst="rect">
            <a:avLst/>
          </a:prstGeom>
          <a:noFill/>
          <a:ln>
            <a:noFill/>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313006B9A622459F206652DED5FE5F" ma:contentTypeVersion="15" ma:contentTypeDescription="Create a new document." ma:contentTypeScope="" ma:versionID="b25755df5e1feb23f3d43b5ef6f49c72">
  <xsd:schema xmlns:xsd="http://www.w3.org/2001/XMLSchema" xmlns:xs="http://www.w3.org/2001/XMLSchema" xmlns:p="http://schemas.microsoft.com/office/2006/metadata/properties" xmlns:ns2="ae59e61d-a78c-4c76-8419-3b06547b824a" xmlns:ns3="4c51c4e2-4493-46aa-af12-64a97151836b" targetNamespace="http://schemas.microsoft.com/office/2006/metadata/properties" ma:root="true" ma:fieldsID="3b2d6fa6da509b96b234605bf10e8126" ns2:_="" ns3:_="">
    <xsd:import namespace="ae59e61d-a78c-4c76-8419-3b06547b824a"/>
    <xsd:import namespace="4c51c4e2-4493-46aa-af12-64a97151836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59e61d-a78c-4c76-8419-3b06547b82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50f680c-7ed5-4304-b05f-29d2be20803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51c4e2-4493-46aa-af12-64a97151836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4349bdd-c241-4532-ad41-958acfe6e658}" ma:internalName="TaxCatchAll" ma:showField="CatchAllData" ma:web="4c51c4e2-4493-46aa-af12-64a97151836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e59e61d-a78c-4c76-8419-3b06547b824a">
      <Terms xmlns="http://schemas.microsoft.com/office/infopath/2007/PartnerControls"/>
    </lcf76f155ced4ddcb4097134ff3c332f>
    <TaxCatchAll xmlns="4c51c4e2-4493-46aa-af12-64a97151836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15CB33-9D4F-43BE-AF39-526ED72A2E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59e61d-a78c-4c76-8419-3b06547b824a"/>
    <ds:schemaRef ds:uri="4c51c4e2-4493-46aa-af12-64a9715183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527BE3-8D24-40FD-A106-BB1C8FDAC993}">
  <ds:schemaRefs>
    <ds:schemaRef ds:uri="http://schemas.microsoft.com/office/2006/metadata/properties"/>
    <ds:schemaRef ds:uri="http://schemas.microsoft.com/office/infopath/2007/PartnerControls"/>
    <ds:schemaRef ds:uri="ae59e61d-a78c-4c76-8419-3b06547b824a"/>
    <ds:schemaRef ds:uri="4c51c4e2-4493-46aa-af12-64a97151836b"/>
  </ds:schemaRefs>
</ds:datastoreItem>
</file>

<file path=customXml/itemProps3.xml><?xml version="1.0" encoding="utf-8"?>
<ds:datastoreItem xmlns:ds="http://schemas.openxmlformats.org/officeDocument/2006/customXml" ds:itemID="{6CBC1D03-667D-4A56-88AC-CEADEFE858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TotalTime>
  <Words>770</Words>
  <Application>Microsoft Office PowerPoint</Application>
  <PresentationFormat>Custom</PresentationFormat>
  <Paragraphs>107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Tanner</dc:creator>
  <cp:lastModifiedBy>Alexandra Tanner</cp:lastModifiedBy>
  <cp:revision>14</cp:revision>
  <dcterms:modified xsi:type="dcterms:W3CDTF">2024-07-22T18:14:17Z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936F0954-36A4-412E-B78A-DEB354E7F7A1</vt:lpwstr>
  </property>
  <property fmtid="{D5CDD505-2E9C-101B-9397-08002B2CF9AE}" pid="3" name="ArticulatePath">
    <vt:lpwstr>Who_s Buried at the Tomb_Middle_PPT</vt:lpwstr>
  </property>
  <property fmtid="{D5CDD505-2E9C-101B-9397-08002B2CF9AE}" pid="4" name="ContentTypeId">
    <vt:lpwstr>0x010100C2313006B9A622459F206652DED5FE5F</vt:lpwstr>
  </property>
  <property fmtid="{D5CDD505-2E9C-101B-9397-08002B2CF9AE}" pid="5" name="MediaServiceImageTags">
    <vt:lpwstr/>
  </property>
</Properties>
</file>